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3" r:id="rId2"/>
    <p:sldId id="274" r:id="rId3"/>
    <p:sldId id="279" r:id="rId4"/>
    <p:sldId id="280" r:id="rId5"/>
    <p:sldId id="261" r:id="rId6"/>
    <p:sldId id="276" r:id="rId7"/>
    <p:sldId id="263" r:id="rId8"/>
    <p:sldId id="278" r:id="rId9"/>
    <p:sldId id="266" r:id="rId10"/>
    <p:sldId id="275" r:id="rId11"/>
    <p:sldId id="268" r:id="rId12"/>
    <p:sldId id="269" r:id="rId13"/>
    <p:sldId id="270" r:id="rId14"/>
    <p:sldId id="272" r:id="rId15"/>
    <p:sldId id="277" r:id="rId16"/>
    <p:sldId id="271" r:id="rId17"/>
    <p:sldId id="26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88641A-270F-44C9-A0BD-84553CD2E102}" v="115" dt="2025-02-26T17:09:41.2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38" d="100"/>
          <a:sy n="38" d="100"/>
        </p:scale>
        <p:origin x="56" y="4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essa Udy" userId="4f6e4b41-d645-47d9-816f-4932a54cfab1" providerId="ADAL" clId="{D488641A-270F-44C9-A0BD-84553CD2E102}"/>
    <pc:docChg chg="undo redo custSel addSld delSld modSld sldOrd">
      <pc:chgData name="Vanessa Udy" userId="4f6e4b41-d645-47d9-816f-4932a54cfab1" providerId="ADAL" clId="{D488641A-270F-44C9-A0BD-84553CD2E102}" dt="2025-02-26T17:32:50.087" v="1564"/>
      <pc:docMkLst>
        <pc:docMk/>
      </pc:docMkLst>
      <pc:sldChg chg="modSp add del mod">
        <pc:chgData name="Vanessa Udy" userId="4f6e4b41-d645-47d9-816f-4932a54cfab1" providerId="ADAL" clId="{D488641A-270F-44C9-A0BD-84553CD2E102}" dt="2025-02-25T03:23:23.593" v="689" actId="2696"/>
        <pc:sldMkLst>
          <pc:docMk/>
          <pc:sldMk cId="3140794061" sldId="259"/>
        </pc:sldMkLst>
        <pc:graphicFrameChg chg="modGraphic">
          <ac:chgData name="Vanessa Udy" userId="4f6e4b41-d645-47d9-816f-4932a54cfab1" providerId="ADAL" clId="{D488641A-270F-44C9-A0BD-84553CD2E102}" dt="2025-02-25T03:15:23.199" v="242"/>
          <ac:graphicFrameMkLst>
            <pc:docMk/>
            <pc:sldMk cId="3140794061" sldId="259"/>
            <ac:graphicFrameMk id="4" creationId="{21804157-A9A6-434F-981D-D29DA9E78541}"/>
          </ac:graphicFrameMkLst>
        </pc:graphicFrameChg>
      </pc:sldChg>
      <pc:sldChg chg="addSp delSp modSp del mod">
        <pc:chgData name="Vanessa Udy" userId="4f6e4b41-d645-47d9-816f-4932a54cfab1" providerId="ADAL" clId="{D488641A-270F-44C9-A0BD-84553CD2E102}" dt="2025-02-25T03:59:06.722" v="942" actId="2696"/>
        <pc:sldMkLst>
          <pc:docMk/>
          <pc:sldMk cId="3996365414" sldId="260"/>
        </pc:sldMkLst>
        <pc:spChg chg="add mod">
          <ac:chgData name="Vanessa Udy" userId="4f6e4b41-d645-47d9-816f-4932a54cfab1" providerId="ADAL" clId="{D488641A-270F-44C9-A0BD-84553CD2E102}" dt="2025-02-25T03:39:40.096" v="782" actId="1076"/>
          <ac:spMkLst>
            <pc:docMk/>
            <pc:sldMk cId="3996365414" sldId="260"/>
            <ac:spMk id="3" creationId="{0C0F0BA7-75C5-985F-E209-CA882D5E082B}"/>
          </ac:spMkLst>
        </pc:spChg>
        <pc:spChg chg="add mod modCrop">
          <ac:chgData name="Vanessa Udy" userId="4f6e4b41-d645-47d9-816f-4932a54cfab1" providerId="ADAL" clId="{D488641A-270F-44C9-A0BD-84553CD2E102}" dt="2025-02-25T03:39:57.680" v="784" actId="1076"/>
          <ac:spMkLst>
            <pc:docMk/>
            <pc:sldMk cId="3996365414" sldId="260"/>
            <ac:spMk id="5" creationId="{0FDF9CB5-49FA-A31C-F527-AFB5B405734E}"/>
          </ac:spMkLst>
        </pc:spChg>
        <pc:spChg chg="add mod">
          <ac:chgData name="Vanessa Udy" userId="4f6e4b41-d645-47d9-816f-4932a54cfab1" providerId="ADAL" clId="{D488641A-270F-44C9-A0BD-84553CD2E102}" dt="2025-02-25T03:39:52.536" v="783" actId="1076"/>
          <ac:spMkLst>
            <pc:docMk/>
            <pc:sldMk cId="3996365414" sldId="260"/>
            <ac:spMk id="6" creationId="{27903B5A-937B-1114-B872-3AFB05B8C36B}"/>
          </ac:spMkLst>
        </pc:spChg>
        <pc:spChg chg="add mod">
          <ac:chgData name="Vanessa Udy" userId="4f6e4b41-d645-47d9-816f-4932a54cfab1" providerId="ADAL" clId="{D488641A-270F-44C9-A0BD-84553CD2E102}" dt="2025-02-25T03:40:08.164" v="785" actId="1076"/>
          <ac:spMkLst>
            <pc:docMk/>
            <pc:sldMk cId="3996365414" sldId="260"/>
            <ac:spMk id="7" creationId="{84839D82-AA3F-EB4D-D081-87FC33492C45}"/>
          </ac:spMkLst>
        </pc:spChg>
        <pc:spChg chg="add mod">
          <ac:chgData name="Vanessa Udy" userId="4f6e4b41-d645-47d9-816f-4932a54cfab1" providerId="ADAL" clId="{D488641A-270F-44C9-A0BD-84553CD2E102}" dt="2025-02-25T03:39:15.154" v="778" actId="478"/>
          <ac:spMkLst>
            <pc:docMk/>
            <pc:sldMk cId="3996365414" sldId="260"/>
            <ac:spMk id="9" creationId="{BF1E4FE7-48A8-A5A8-C1EE-2622F014EE68}"/>
          </ac:spMkLst>
        </pc:spChg>
        <pc:picChg chg="del mod">
          <ac:chgData name="Vanessa Udy" userId="4f6e4b41-d645-47d9-816f-4932a54cfab1" providerId="ADAL" clId="{D488641A-270F-44C9-A0BD-84553CD2E102}" dt="2025-02-25T03:39:15.154" v="778" actId="478"/>
          <ac:picMkLst>
            <pc:docMk/>
            <pc:sldMk cId="3996365414" sldId="260"/>
            <ac:picMk id="11" creationId="{28E32BB7-C473-4B96-ECB6-D089268D6877}"/>
          </ac:picMkLst>
        </pc:picChg>
        <pc:picChg chg="del">
          <ac:chgData name="Vanessa Udy" userId="4f6e4b41-d645-47d9-816f-4932a54cfab1" providerId="ADAL" clId="{D488641A-270F-44C9-A0BD-84553CD2E102}" dt="2025-02-25T03:39:22.882" v="780" actId="478"/>
          <ac:picMkLst>
            <pc:docMk/>
            <pc:sldMk cId="3996365414" sldId="260"/>
            <ac:picMk id="13" creationId="{A0F28D23-27FD-E56B-D6AC-A2C28992245C}"/>
          </ac:picMkLst>
        </pc:picChg>
        <pc:picChg chg="del">
          <ac:chgData name="Vanessa Udy" userId="4f6e4b41-d645-47d9-816f-4932a54cfab1" providerId="ADAL" clId="{D488641A-270F-44C9-A0BD-84553CD2E102}" dt="2025-02-25T03:39:25.792" v="781" actId="478"/>
          <ac:picMkLst>
            <pc:docMk/>
            <pc:sldMk cId="3996365414" sldId="260"/>
            <ac:picMk id="15" creationId="{656AE5C1-4BA6-AD7C-43C1-EC783ABCBDFB}"/>
          </ac:picMkLst>
        </pc:picChg>
        <pc:picChg chg="del mod">
          <ac:chgData name="Vanessa Udy" userId="4f6e4b41-d645-47d9-816f-4932a54cfab1" providerId="ADAL" clId="{D488641A-270F-44C9-A0BD-84553CD2E102}" dt="2025-02-25T03:39:20.283" v="779" actId="478"/>
          <ac:picMkLst>
            <pc:docMk/>
            <pc:sldMk cId="3996365414" sldId="260"/>
            <ac:picMk id="17" creationId="{E9555F72-4BA9-E80E-09AD-2E79970DDA36}"/>
          </ac:picMkLst>
        </pc:picChg>
      </pc:sldChg>
      <pc:sldChg chg="modSp mod">
        <pc:chgData name="Vanessa Udy" userId="4f6e4b41-d645-47d9-816f-4932a54cfab1" providerId="ADAL" clId="{D488641A-270F-44C9-A0BD-84553CD2E102}" dt="2025-02-25T04:09:00.404" v="1003" actId="255"/>
        <pc:sldMkLst>
          <pc:docMk/>
          <pc:sldMk cId="525282894" sldId="261"/>
        </pc:sldMkLst>
        <pc:spChg chg="mod">
          <ac:chgData name="Vanessa Udy" userId="4f6e4b41-d645-47d9-816f-4932a54cfab1" providerId="ADAL" clId="{D488641A-270F-44C9-A0BD-84553CD2E102}" dt="2025-02-25T04:03:14.899" v="968" actId="2711"/>
          <ac:spMkLst>
            <pc:docMk/>
            <pc:sldMk cId="525282894" sldId="261"/>
            <ac:spMk id="2" creationId="{BFF7A397-61CE-D098-DE92-56150B264FB6}"/>
          </ac:spMkLst>
        </pc:spChg>
        <pc:spChg chg="mod">
          <ac:chgData name="Vanessa Udy" userId="4f6e4b41-d645-47d9-816f-4932a54cfab1" providerId="ADAL" clId="{D488641A-270F-44C9-A0BD-84553CD2E102}" dt="2025-02-25T04:09:00.404" v="1003" actId="255"/>
          <ac:spMkLst>
            <pc:docMk/>
            <pc:sldMk cId="525282894" sldId="261"/>
            <ac:spMk id="3" creationId="{8886AC18-87D6-AF1F-6DD5-6B5FB09AB8D4}"/>
          </ac:spMkLst>
        </pc:spChg>
      </pc:sldChg>
      <pc:sldChg chg="modSp mod">
        <pc:chgData name="Vanessa Udy" userId="4f6e4b41-d645-47d9-816f-4932a54cfab1" providerId="ADAL" clId="{D488641A-270F-44C9-A0BD-84553CD2E102}" dt="2025-02-26T16:58:41.779" v="1537" actId="20577"/>
        <pc:sldMkLst>
          <pc:docMk/>
          <pc:sldMk cId="2946256616" sldId="263"/>
        </pc:sldMkLst>
        <pc:spChg chg="mod">
          <ac:chgData name="Vanessa Udy" userId="4f6e4b41-d645-47d9-816f-4932a54cfab1" providerId="ADAL" clId="{D488641A-270F-44C9-A0BD-84553CD2E102}" dt="2025-02-26T16:58:41.779" v="1537" actId="20577"/>
          <ac:spMkLst>
            <pc:docMk/>
            <pc:sldMk cId="2946256616" sldId="263"/>
            <ac:spMk id="2" creationId="{22EB10D2-DE88-FB59-3D9A-F064CEA87E73}"/>
          </ac:spMkLst>
        </pc:spChg>
        <pc:picChg chg="mod modCrop">
          <ac:chgData name="Vanessa Udy" userId="4f6e4b41-d645-47d9-816f-4932a54cfab1" providerId="ADAL" clId="{D488641A-270F-44C9-A0BD-84553CD2E102}" dt="2025-02-25T04:01:27.892" v="964" actId="18131"/>
          <ac:picMkLst>
            <pc:docMk/>
            <pc:sldMk cId="2946256616" sldId="263"/>
            <ac:picMk id="5" creationId="{0B35FA6C-02B7-32F6-5CEE-07FB4E5A0EDB}"/>
          </ac:picMkLst>
        </pc:picChg>
      </pc:sldChg>
      <pc:sldChg chg="del">
        <pc:chgData name="Vanessa Udy" userId="4f6e4b41-d645-47d9-816f-4932a54cfab1" providerId="ADAL" clId="{D488641A-270F-44C9-A0BD-84553CD2E102}" dt="2025-02-25T03:30:25.638" v="744" actId="2696"/>
        <pc:sldMkLst>
          <pc:docMk/>
          <pc:sldMk cId="3104558223" sldId="264"/>
        </pc:sldMkLst>
      </pc:sldChg>
      <pc:sldChg chg="addSp delSp modSp mod ord">
        <pc:chgData name="Vanessa Udy" userId="4f6e4b41-d645-47d9-816f-4932a54cfab1" providerId="ADAL" clId="{D488641A-270F-44C9-A0BD-84553CD2E102}" dt="2025-02-26T17:32:50.087" v="1564"/>
        <pc:sldMkLst>
          <pc:docMk/>
          <pc:sldMk cId="4129269620" sldId="265"/>
        </pc:sldMkLst>
        <pc:spChg chg="mod">
          <ac:chgData name="Vanessa Udy" userId="4f6e4b41-d645-47d9-816f-4932a54cfab1" providerId="ADAL" clId="{D488641A-270F-44C9-A0BD-84553CD2E102}" dt="2025-02-25T04:03:46.435" v="970" actId="2711"/>
          <ac:spMkLst>
            <pc:docMk/>
            <pc:sldMk cId="4129269620" sldId="265"/>
            <ac:spMk id="2" creationId="{ABE6C5A2-E3B2-0411-65A9-910764C85CC9}"/>
          </ac:spMkLst>
        </pc:spChg>
        <pc:spChg chg="mod ord">
          <ac:chgData name="Vanessa Udy" userId="4f6e4b41-d645-47d9-816f-4932a54cfab1" providerId="ADAL" clId="{D488641A-270F-44C9-A0BD-84553CD2E102}" dt="2025-02-26T14:50:27.201" v="1152" actId="20577"/>
          <ac:spMkLst>
            <pc:docMk/>
            <pc:sldMk cId="4129269620" sldId="265"/>
            <ac:spMk id="3" creationId="{E141F694-392B-A66D-A3B2-1E5CC15D171A}"/>
          </ac:spMkLst>
        </pc:spChg>
        <pc:spChg chg="add del">
          <ac:chgData name="Vanessa Udy" userId="4f6e4b41-d645-47d9-816f-4932a54cfab1" providerId="ADAL" clId="{D488641A-270F-44C9-A0BD-84553CD2E102}" dt="2025-02-25T03:00:45.141" v="29" actId="26606"/>
          <ac:spMkLst>
            <pc:docMk/>
            <pc:sldMk cId="4129269620" sldId="265"/>
            <ac:spMk id="8" creationId="{777A147A-9ED8-46B4-8660-1B3C2AA880B5}"/>
          </ac:spMkLst>
        </pc:spChg>
        <pc:spChg chg="add del">
          <ac:chgData name="Vanessa Udy" userId="4f6e4b41-d645-47d9-816f-4932a54cfab1" providerId="ADAL" clId="{D488641A-270F-44C9-A0BD-84553CD2E102}" dt="2025-02-25T03:00:45.141" v="29" actId="26606"/>
          <ac:spMkLst>
            <pc:docMk/>
            <pc:sldMk cId="4129269620" sldId="265"/>
            <ac:spMk id="10" creationId="{5D6C15A0-C087-4593-8414-2B4EC1CDC3DE}"/>
          </ac:spMkLst>
        </pc:spChg>
        <pc:spChg chg="add del">
          <ac:chgData name="Vanessa Udy" userId="4f6e4b41-d645-47d9-816f-4932a54cfab1" providerId="ADAL" clId="{D488641A-270F-44C9-A0BD-84553CD2E102}" dt="2025-02-25T03:01:15.497" v="30" actId="26606"/>
          <ac:spMkLst>
            <pc:docMk/>
            <pc:sldMk cId="4129269620" sldId="265"/>
            <ac:spMk id="12" creationId="{743AA782-23D1-4521-8CAD-47662984AA08}"/>
          </ac:spMkLst>
        </pc:spChg>
        <pc:spChg chg="add del">
          <ac:chgData name="Vanessa Udy" userId="4f6e4b41-d645-47d9-816f-4932a54cfab1" providerId="ADAL" clId="{D488641A-270F-44C9-A0BD-84553CD2E102}" dt="2025-02-25T03:01:15.497" v="30" actId="26606"/>
          <ac:spMkLst>
            <pc:docMk/>
            <pc:sldMk cId="4129269620" sldId="265"/>
            <ac:spMk id="13" creationId="{650D18FE-0824-4A46-B22C-A86B52E5780A}"/>
          </ac:spMkLst>
        </pc:spChg>
        <pc:spChg chg="add del">
          <ac:chgData name="Vanessa Udy" userId="4f6e4b41-d645-47d9-816f-4932a54cfab1" providerId="ADAL" clId="{D488641A-270F-44C9-A0BD-84553CD2E102}" dt="2025-02-25T02:59:32.484" v="20" actId="26606"/>
          <ac:spMkLst>
            <pc:docMk/>
            <pc:sldMk cId="4129269620" sldId="265"/>
            <ac:spMk id="15" creationId="{45D37F4E-DDB4-456B-97E0-9937730A039F}"/>
          </ac:spMkLst>
        </pc:spChg>
        <pc:spChg chg="add">
          <ac:chgData name="Vanessa Udy" userId="4f6e4b41-d645-47d9-816f-4932a54cfab1" providerId="ADAL" clId="{D488641A-270F-44C9-A0BD-84553CD2E102}" dt="2025-02-25T03:01:15.497" v="30" actId="26606"/>
          <ac:spMkLst>
            <pc:docMk/>
            <pc:sldMk cId="4129269620" sldId="265"/>
            <ac:spMk id="16" creationId="{927D5270-6648-4CC1-8F78-48BE299CAC25}"/>
          </ac:spMkLst>
        </pc:spChg>
        <pc:spChg chg="add del">
          <ac:chgData name="Vanessa Udy" userId="4f6e4b41-d645-47d9-816f-4932a54cfab1" providerId="ADAL" clId="{D488641A-270F-44C9-A0BD-84553CD2E102}" dt="2025-02-25T02:59:32.484" v="20" actId="26606"/>
          <ac:spMkLst>
            <pc:docMk/>
            <pc:sldMk cId="4129269620" sldId="265"/>
            <ac:spMk id="17" creationId="{B2DD41CD-8F47-4F56-AD12-4E2FF7696987}"/>
          </ac:spMkLst>
        </pc:spChg>
        <pc:spChg chg="add">
          <ac:chgData name="Vanessa Udy" userId="4f6e4b41-d645-47d9-816f-4932a54cfab1" providerId="ADAL" clId="{D488641A-270F-44C9-A0BD-84553CD2E102}" dt="2025-02-25T03:01:15.497" v="30" actId="26606"/>
          <ac:spMkLst>
            <pc:docMk/>
            <pc:sldMk cId="4129269620" sldId="265"/>
            <ac:spMk id="18" creationId="{A6D37EE4-EA1B-46EE-A54B-5233C63C9695}"/>
          </ac:spMkLst>
        </pc:spChg>
        <pc:spChg chg="add del">
          <ac:chgData name="Vanessa Udy" userId="4f6e4b41-d645-47d9-816f-4932a54cfab1" providerId="ADAL" clId="{D488641A-270F-44C9-A0BD-84553CD2E102}" dt="2025-02-25T02:59:34.702" v="22" actId="26606"/>
          <ac:spMkLst>
            <pc:docMk/>
            <pc:sldMk cId="4129269620" sldId="265"/>
            <ac:spMk id="19" creationId="{2B97F24A-32CE-4C1C-A50D-3016B394DCFB}"/>
          </ac:spMkLst>
        </pc:spChg>
        <pc:spChg chg="add del">
          <ac:chgData name="Vanessa Udy" userId="4f6e4b41-d645-47d9-816f-4932a54cfab1" providerId="ADAL" clId="{D488641A-270F-44C9-A0BD-84553CD2E102}" dt="2025-02-25T02:59:34.702" v="22" actId="26606"/>
          <ac:spMkLst>
            <pc:docMk/>
            <pc:sldMk cId="4129269620" sldId="265"/>
            <ac:spMk id="20" creationId="{CD8B4F24-440B-49E9-B85D-733523DC064B}"/>
          </ac:spMkLst>
        </pc:spChg>
        <pc:spChg chg="add del">
          <ac:chgData name="Vanessa Udy" userId="4f6e4b41-d645-47d9-816f-4932a54cfab1" providerId="ADAL" clId="{D488641A-270F-44C9-A0BD-84553CD2E102}" dt="2025-02-25T02:59:43.160" v="24" actId="26606"/>
          <ac:spMkLst>
            <pc:docMk/>
            <pc:sldMk cId="4129269620" sldId="265"/>
            <ac:spMk id="22" creationId="{45D37F4E-DDB4-456B-97E0-9937730A039F}"/>
          </ac:spMkLst>
        </pc:spChg>
        <pc:spChg chg="add del">
          <ac:chgData name="Vanessa Udy" userId="4f6e4b41-d645-47d9-816f-4932a54cfab1" providerId="ADAL" clId="{D488641A-270F-44C9-A0BD-84553CD2E102}" dt="2025-02-25T02:59:43.160" v="24" actId="26606"/>
          <ac:spMkLst>
            <pc:docMk/>
            <pc:sldMk cId="4129269620" sldId="265"/>
            <ac:spMk id="23" creationId="{B2DD41CD-8F47-4F56-AD12-4E2FF7696987}"/>
          </ac:spMkLst>
        </pc:spChg>
        <pc:spChg chg="add del">
          <ac:chgData name="Vanessa Udy" userId="4f6e4b41-d645-47d9-816f-4932a54cfab1" providerId="ADAL" clId="{D488641A-270F-44C9-A0BD-84553CD2E102}" dt="2025-02-25T02:59:59.295" v="26" actId="26606"/>
          <ac:spMkLst>
            <pc:docMk/>
            <pc:sldMk cId="4129269620" sldId="265"/>
            <ac:spMk id="25" creationId="{A6D37EE4-EA1B-46EE-A54B-5233C63C9695}"/>
          </ac:spMkLst>
        </pc:spChg>
        <pc:spChg chg="add del">
          <ac:chgData name="Vanessa Udy" userId="4f6e4b41-d645-47d9-816f-4932a54cfab1" providerId="ADAL" clId="{D488641A-270F-44C9-A0BD-84553CD2E102}" dt="2025-02-25T02:59:59.295" v="26" actId="26606"/>
          <ac:spMkLst>
            <pc:docMk/>
            <pc:sldMk cId="4129269620" sldId="265"/>
            <ac:spMk id="26" creationId="{927D5270-6648-4CC1-8F78-48BE299CAC25}"/>
          </ac:spMkLst>
        </pc:spChg>
        <pc:spChg chg="add del">
          <ac:chgData name="Vanessa Udy" userId="4f6e4b41-d645-47d9-816f-4932a54cfab1" providerId="ADAL" clId="{D488641A-270F-44C9-A0BD-84553CD2E102}" dt="2025-02-25T03:00:11.338" v="28" actId="26606"/>
          <ac:spMkLst>
            <pc:docMk/>
            <pc:sldMk cId="4129269620" sldId="265"/>
            <ac:spMk id="28" creationId="{743AA782-23D1-4521-8CAD-47662984AA08}"/>
          </ac:spMkLst>
        </pc:spChg>
        <pc:spChg chg="add del">
          <ac:chgData name="Vanessa Udy" userId="4f6e4b41-d645-47d9-816f-4932a54cfab1" providerId="ADAL" clId="{D488641A-270F-44C9-A0BD-84553CD2E102}" dt="2025-02-25T03:00:11.338" v="28" actId="26606"/>
          <ac:spMkLst>
            <pc:docMk/>
            <pc:sldMk cId="4129269620" sldId="265"/>
            <ac:spMk id="29" creationId="{71877DBC-BB60-40F0-AC93-2ACDBAAE60CE}"/>
          </ac:spMkLst>
        </pc:spChg>
        <pc:picChg chg="add mod">
          <ac:chgData name="Vanessa Udy" userId="4f6e4b41-d645-47d9-816f-4932a54cfab1" providerId="ADAL" clId="{D488641A-270F-44C9-A0BD-84553CD2E102}" dt="2025-02-25T03:01:15.497" v="30" actId="26606"/>
          <ac:picMkLst>
            <pc:docMk/>
            <pc:sldMk cId="4129269620" sldId="265"/>
            <ac:picMk id="5" creationId="{F5FED707-DC32-7223-974A-AC5F8815CD68}"/>
          </ac:picMkLst>
        </pc:picChg>
      </pc:sldChg>
      <pc:sldChg chg="modSp mod">
        <pc:chgData name="Vanessa Udy" userId="4f6e4b41-d645-47d9-816f-4932a54cfab1" providerId="ADAL" clId="{D488641A-270F-44C9-A0BD-84553CD2E102}" dt="2025-02-26T14:51:36.110" v="1166" actId="20577"/>
        <pc:sldMkLst>
          <pc:docMk/>
          <pc:sldMk cId="3736448140" sldId="266"/>
        </pc:sldMkLst>
        <pc:spChg chg="mod">
          <ac:chgData name="Vanessa Udy" userId="4f6e4b41-d645-47d9-816f-4932a54cfab1" providerId="ADAL" clId="{D488641A-270F-44C9-A0BD-84553CD2E102}" dt="2025-02-25T04:04:14.327" v="975" actId="27636"/>
          <ac:spMkLst>
            <pc:docMk/>
            <pc:sldMk cId="3736448140" sldId="266"/>
            <ac:spMk id="2" creationId="{5580E168-8B7D-0A45-4C29-6BF8283B5C81}"/>
          </ac:spMkLst>
        </pc:spChg>
        <pc:spChg chg="mod">
          <ac:chgData name="Vanessa Udy" userId="4f6e4b41-d645-47d9-816f-4932a54cfab1" providerId="ADAL" clId="{D488641A-270F-44C9-A0BD-84553CD2E102}" dt="2025-02-26T14:51:36.110" v="1166" actId="20577"/>
          <ac:spMkLst>
            <pc:docMk/>
            <pc:sldMk cId="3736448140" sldId="266"/>
            <ac:spMk id="3" creationId="{72DD87F3-3C14-7ACA-3A0E-2A850A221AE5}"/>
          </ac:spMkLst>
        </pc:spChg>
      </pc:sldChg>
      <pc:sldChg chg="addSp delSp modSp del mod setBg">
        <pc:chgData name="Vanessa Udy" userId="4f6e4b41-d645-47d9-816f-4932a54cfab1" providerId="ADAL" clId="{D488641A-270F-44C9-A0BD-84553CD2E102}" dt="2025-02-25T03:26:16.590" v="706" actId="2696"/>
        <pc:sldMkLst>
          <pc:docMk/>
          <pc:sldMk cId="2694020563" sldId="267"/>
        </pc:sldMkLst>
        <pc:spChg chg="mod">
          <ac:chgData name="Vanessa Udy" userId="4f6e4b41-d645-47d9-816f-4932a54cfab1" providerId="ADAL" clId="{D488641A-270F-44C9-A0BD-84553CD2E102}" dt="2025-02-25T03:23:47.409" v="692" actId="1076"/>
          <ac:spMkLst>
            <pc:docMk/>
            <pc:sldMk cId="2694020563" sldId="267"/>
            <ac:spMk id="2" creationId="{A20DAA90-8103-58EE-F3B1-5F2BCF9C2284}"/>
          </ac:spMkLst>
        </pc:spChg>
        <pc:spChg chg="mod">
          <ac:chgData name="Vanessa Udy" userId="4f6e4b41-d645-47d9-816f-4932a54cfab1" providerId="ADAL" clId="{D488641A-270F-44C9-A0BD-84553CD2E102}" dt="2025-02-25T03:03:34.825" v="47" actId="26606"/>
          <ac:spMkLst>
            <pc:docMk/>
            <pc:sldMk cId="2694020563" sldId="267"/>
            <ac:spMk id="3" creationId="{7E7BF2C5-FEE5-3643-F92A-D363B1440E16}"/>
          </ac:spMkLst>
        </pc:spChg>
        <pc:spChg chg="add del">
          <ac:chgData name="Vanessa Udy" userId="4f6e4b41-d645-47d9-816f-4932a54cfab1" providerId="ADAL" clId="{D488641A-270F-44C9-A0BD-84553CD2E102}" dt="2025-02-25T03:03:13.287" v="40" actId="26606"/>
          <ac:spMkLst>
            <pc:docMk/>
            <pc:sldMk cId="2694020563" sldId="267"/>
            <ac:spMk id="10" creationId="{F13C74B1-5B17-4795-BED0-7140497B445A}"/>
          </ac:spMkLst>
        </pc:spChg>
        <pc:spChg chg="add del">
          <ac:chgData name="Vanessa Udy" userId="4f6e4b41-d645-47d9-816f-4932a54cfab1" providerId="ADAL" clId="{D488641A-270F-44C9-A0BD-84553CD2E102}" dt="2025-02-25T03:03:13.287" v="40" actId="26606"/>
          <ac:spMkLst>
            <pc:docMk/>
            <pc:sldMk cId="2694020563" sldId="267"/>
            <ac:spMk id="12" creationId="{D4974D33-8DC5-464E-8C6D-BE58F0669C17}"/>
          </ac:spMkLst>
        </pc:spChg>
        <pc:spChg chg="add del">
          <ac:chgData name="Vanessa Udy" userId="4f6e4b41-d645-47d9-816f-4932a54cfab1" providerId="ADAL" clId="{D488641A-270F-44C9-A0BD-84553CD2E102}" dt="2025-02-25T03:03:19.437" v="42" actId="26606"/>
          <ac:spMkLst>
            <pc:docMk/>
            <pc:sldMk cId="2694020563" sldId="267"/>
            <ac:spMk id="14" creationId="{2B97F24A-32CE-4C1C-A50D-3016B394DCFB}"/>
          </ac:spMkLst>
        </pc:spChg>
        <pc:spChg chg="add del">
          <ac:chgData name="Vanessa Udy" userId="4f6e4b41-d645-47d9-816f-4932a54cfab1" providerId="ADAL" clId="{D488641A-270F-44C9-A0BD-84553CD2E102}" dt="2025-02-25T03:03:19.437" v="42" actId="26606"/>
          <ac:spMkLst>
            <pc:docMk/>
            <pc:sldMk cId="2694020563" sldId="267"/>
            <ac:spMk id="15" creationId="{CD8B4F24-440B-49E9-B85D-733523DC064B}"/>
          </ac:spMkLst>
        </pc:spChg>
        <pc:spChg chg="add del">
          <ac:chgData name="Vanessa Udy" userId="4f6e4b41-d645-47d9-816f-4932a54cfab1" providerId="ADAL" clId="{D488641A-270F-44C9-A0BD-84553CD2E102}" dt="2025-02-25T03:03:31.621" v="44" actId="26606"/>
          <ac:spMkLst>
            <pc:docMk/>
            <pc:sldMk cId="2694020563" sldId="267"/>
            <ac:spMk id="17" creationId="{F13C74B1-5B17-4795-BED0-7140497B445A}"/>
          </ac:spMkLst>
        </pc:spChg>
        <pc:spChg chg="add del">
          <ac:chgData name="Vanessa Udy" userId="4f6e4b41-d645-47d9-816f-4932a54cfab1" providerId="ADAL" clId="{D488641A-270F-44C9-A0BD-84553CD2E102}" dt="2025-02-25T03:03:31.621" v="44" actId="26606"/>
          <ac:spMkLst>
            <pc:docMk/>
            <pc:sldMk cId="2694020563" sldId="267"/>
            <ac:spMk id="18" creationId="{D4974D33-8DC5-464E-8C6D-BE58F0669C17}"/>
          </ac:spMkLst>
        </pc:spChg>
        <pc:spChg chg="add del">
          <ac:chgData name="Vanessa Udy" userId="4f6e4b41-d645-47d9-816f-4932a54cfab1" providerId="ADAL" clId="{D488641A-270F-44C9-A0BD-84553CD2E102}" dt="2025-02-25T03:03:34.814" v="46" actId="26606"/>
          <ac:spMkLst>
            <pc:docMk/>
            <pc:sldMk cId="2694020563" sldId="267"/>
            <ac:spMk id="20" creationId="{743AA782-23D1-4521-8CAD-47662984AA08}"/>
          </ac:spMkLst>
        </pc:spChg>
        <pc:spChg chg="add del">
          <ac:chgData name="Vanessa Udy" userId="4f6e4b41-d645-47d9-816f-4932a54cfab1" providerId="ADAL" clId="{D488641A-270F-44C9-A0BD-84553CD2E102}" dt="2025-02-25T03:03:34.814" v="46" actId="26606"/>
          <ac:spMkLst>
            <pc:docMk/>
            <pc:sldMk cId="2694020563" sldId="267"/>
            <ac:spMk id="21" creationId="{71877DBC-BB60-40F0-AC93-2ACDBAAE60CE}"/>
          </ac:spMkLst>
        </pc:spChg>
        <pc:spChg chg="add">
          <ac:chgData name="Vanessa Udy" userId="4f6e4b41-d645-47d9-816f-4932a54cfab1" providerId="ADAL" clId="{D488641A-270F-44C9-A0BD-84553CD2E102}" dt="2025-02-25T03:03:34.825" v="47" actId="26606"/>
          <ac:spMkLst>
            <pc:docMk/>
            <pc:sldMk cId="2694020563" sldId="267"/>
            <ac:spMk id="23" creationId="{9F79630B-0F0B-446E-A637-38FA8F61D10E}"/>
          </ac:spMkLst>
        </pc:spChg>
        <pc:spChg chg="add">
          <ac:chgData name="Vanessa Udy" userId="4f6e4b41-d645-47d9-816f-4932a54cfab1" providerId="ADAL" clId="{D488641A-270F-44C9-A0BD-84553CD2E102}" dt="2025-02-25T03:03:34.825" v="47" actId="26606"/>
          <ac:spMkLst>
            <pc:docMk/>
            <pc:sldMk cId="2694020563" sldId="267"/>
            <ac:spMk id="24" creationId="{B3437C99-FC8E-4311-B48A-F0C4C329B154}"/>
          </ac:spMkLst>
        </pc:spChg>
        <pc:picChg chg="add mod">
          <ac:chgData name="Vanessa Udy" userId="4f6e4b41-d645-47d9-816f-4932a54cfab1" providerId="ADAL" clId="{D488641A-270F-44C9-A0BD-84553CD2E102}" dt="2025-02-25T03:23:20.277" v="686" actId="1076"/>
          <ac:picMkLst>
            <pc:docMk/>
            <pc:sldMk cId="2694020563" sldId="267"/>
            <ac:picMk id="5" creationId="{57357B33-49FD-11E1-EFDB-88F952507D09}"/>
          </ac:picMkLst>
        </pc:picChg>
      </pc:sldChg>
      <pc:sldChg chg="modSp mod">
        <pc:chgData name="Vanessa Udy" userId="4f6e4b41-d645-47d9-816f-4932a54cfab1" providerId="ADAL" clId="{D488641A-270F-44C9-A0BD-84553CD2E102}" dt="2025-02-25T04:04:55.375" v="981" actId="255"/>
        <pc:sldMkLst>
          <pc:docMk/>
          <pc:sldMk cId="4010899790" sldId="268"/>
        </pc:sldMkLst>
        <pc:spChg chg="mod">
          <ac:chgData name="Vanessa Udy" userId="4f6e4b41-d645-47d9-816f-4932a54cfab1" providerId="ADAL" clId="{D488641A-270F-44C9-A0BD-84553CD2E102}" dt="2025-02-25T04:04:55.375" v="981" actId="255"/>
          <ac:spMkLst>
            <pc:docMk/>
            <pc:sldMk cId="4010899790" sldId="268"/>
            <ac:spMk id="2" creationId="{A034EF89-078E-2B9E-A200-BB79037CD40B}"/>
          </ac:spMkLst>
        </pc:spChg>
      </pc:sldChg>
      <pc:sldChg chg="addSp delSp modSp mod">
        <pc:chgData name="Vanessa Udy" userId="4f6e4b41-d645-47d9-816f-4932a54cfab1" providerId="ADAL" clId="{D488641A-270F-44C9-A0BD-84553CD2E102}" dt="2025-02-26T14:53:54.618" v="1193" actId="20577"/>
        <pc:sldMkLst>
          <pc:docMk/>
          <pc:sldMk cId="1107830814" sldId="269"/>
        </pc:sldMkLst>
        <pc:spChg chg="add mod">
          <ac:chgData name="Vanessa Udy" userId="4f6e4b41-d645-47d9-816f-4932a54cfab1" providerId="ADAL" clId="{D488641A-270F-44C9-A0BD-84553CD2E102}" dt="2025-02-26T14:53:54.618" v="1193" actId="20577"/>
          <ac:spMkLst>
            <pc:docMk/>
            <pc:sldMk cId="1107830814" sldId="269"/>
            <ac:spMk id="2" creationId="{28CB03E0-6041-C31A-5F86-E997BE08A535}"/>
          </ac:spMkLst>
        </pc:spChg>
        <pc:spChg chg="add del mod">
          <ac:chgData name="Vanessa Udy" userId="4f6e4b41-d645-47d9-816f-4932a54cfab1" providerId="ADAL" clId="{D488641A-270F-44C9-A0BD-84553CD2E102}" dt="2025-02-25T04:05:46.731" v="992" actId="478"/>
          <ac:spMkLst>
            <pc:docMk/>
            <pc:sldMk cId="1107830814" sldId="269"/>
            <ac:spMk id="2" creationId="{2D95B2ED-6676-CFCB-953C-B321B8308151}"/>
          </ac:spMkLst>
        </pc:spChg>
        <pc:spChg chg="add del mod">
          <ac:chgData name="Vanessa Udy" userId="4f6e4b41-d645-47d9-816f-4932a54cfab1" providerId="ADAL" clId="{D488641A-270F-44C9-A0BD-84553CD2E102}" dt="2025-02-25T04:05:37.888" v="987" actId="478"/>
          <ac:spMkLst>
            <pc:docMk/>
            <pc:sldMk cId="1107830814" sldId="269"/>
            <ac:spMk id="4" creationId="{7095022A-60A5-346D-1E91-41BAEA452DF1}"/>
          </ac:spMkLst>
        </pc:spChg>
        <pc:spChg chg="add mod">
          <ac:chgData name="Vanessa Udy" userId="4f6e4b41-d645-47d9-816f-4932a54cfab1" providerId="ADAL" clId="{D488641A-270F-44C9-A0BD-84553CD2E102}" dt="2025-02-25T04:05:46.731" v="992" actId="478"/>
          <ac:spMkLst>
            <pc:docMk/>
            <pc:sldMk cId="1107830814" sldId="269"/>
            <ac:spMk id="7" creationId="{02558649-D538-7729-777F-5DBECE635238}"/>
          </ac:spMkLst>
        </pc:spChg>
        <pc:spChg chg="mod">
          <ac:chgData name="Vanessa Udy" userId="4f6e4b41-d645-47d9-816f-4932a54cfab1" providerId="ADAL" clId="{D488641A-270F-44C9-A0BD-84553CD2E102}" dt="2025-02-25T17:49:28.858" v="1120" actId="14100"/>
          <ac:spMkLst>
            <pc:docMk/>
            <pc:sldMk cId="1107830814" sldId="269"/>
            <ac:spMk id="9" creationId="{ED4DB34F-4F58-1976-0E07-7120127CC9AB}"/>
          </ac:spMkLst>
        </pc:spChg>
      </pc:sldChg>
      <pc:sldChg chg="modSp mod">
        <pc:chgData name="Vanessa Udy" userId="4f6e4b41-d645-47d9-816f-4932a54cfab1" providerId="ADAL" clId="{D488641A-270F-44C9-A0BD-84553CD2E102}" dt="2025-02-26T17:09:41.246" v="1562"/>
        <pc:sldMkLst>
          <pc:docMk/>
          <pc:sldMk cId="1810092054" sldId="270"/>
        </pc:sldMkLst>
        <pc:spChg chg="mod">
          <ac:chgData name="Vanessa Udy" userId="4f6e4b41-d645-47d9-816f-4932a54cfab1" providerId="ADAL" clId="{D488641A-270F-44C9-A0BD-84553CD2E102}" dt="2025-02-25T04:11:23.007" v="1013" actId="20577"/>
          <ac:spMkLst>
            <pc:docMk/>
            <pc:sldMk cId="1810092054" sldId="270"/>
            <ac:spMk id="2" creationId="{85044F40-6AC4-8ADD-E4D2-72B1D4020B18}"/>
          </ac:spMkLst>
        </pc:spChg>
        <pc:graphicFrameChg chg="mod">
          <ac:chgData name="Vanessa Udy" userId="4f6e4b41-d645-47d9-816f-4932a54cfab1" providerId="ADAL" clId="{D488641A-270F-44C9-A0BD-84553CD2E102}" dt="2025-02-26T17:09:41.246" v="1562"/>
          <ac:graphicFrameMkLst>
            <pc:docMk/>
            <pc:sldMk cId="1810092054" sldId="270"/>
            <ac:graphicFrameMk id="16" creationId="{37B9519E-718E-D357-686F-F19FDD3013DD}"/>
          </ac:graphicFrameMkLst>
        </pc:graphicFrameChg>
      </pc:sldChg>
      <pc:sldChg chg="addSp delSp modSp add del mod ord setBg modNotesTx">
        <pc:chgData name="Vanessa Udy" userId="4f6e4b41-d645-47d9-816f-4932a54cfab1" providerId="ADAL" clId="{D488641A-270F-44C9-A0BD-84553CD2E102}" dt="2025-02-26T15:01:24.840" v="1267"/>
        <pc:sldMkLst>
          <pc:docMk/>
          <pc:sldMk cId="2439261201" sldId="271"/>
        </pc:sldMkLst>
        <pc:spChg chg="mod">
          <ac:chgData name="Vanessa Udy" userId="4f6e4b41-d645-47d9-816f-4932a54cfab1" providerId="ADAL" clId="{D488641A-270F-44C9-A0BD-84553CD2E102}" dt="2025-02-25T04:06:57.037" v="999" actId="20577"/>
          <ac:spMkLst>
            <pc:docMk/>
            <pc:sldMk cId="2439261201" sldId="271"/>
            <ac:spMk id="2" creationId="{DE606796-2EE8-C867-79D9-0DDE2B07707B}"/>
          </ac:spMkLst>
        </pc:spChg>
        <pc:spChg chg="mod">
          <ac:chgData name="Vanessa Udy" userId="4f6e4b41-d645-47d9-816f-4932a54cfab1" providerId="ADAL" clId="{D488641A-270F-44C9-A0BD-84553CD2E102}" dt="2025-02-25T03:09:13.986" v="65" actId="114"/>
          <ac:spMkLst>
            <pc:docMk/>
            <pc:sldMk cId="2439261201" sldId="271"/>
            <ac:spMk id="3" creationId="{6860197E-788C-B06C-D0BA-2E26D117391E}"/>
          </ac:spMkLst>
        </pc:spChg>
        <pc:spChg chg="add del">
          <ac:chgData name="Vanessa Udy" userId="4f6e4b41-d645-47d9-816f-4932a54cfab1" providerId="ADAL" clId="{D488641A-270F-44C9-A0BD-84553CD2E102}" dt="2025-02-25T03:09:08.587" v="64" actId="26606"/>
          <ac:spMkLst>
            <pc:docMk/>
            <pc:sldMk cId="2439261201" sldId="271"/>
            <ac:spMk id="10" creationId="{9F79630B-0F0B-446E-A637-38FA8F61D10E}"/>
          </ac:spMkLst>
        </pc:spChg>
        <pc:spChg chg="add del">
          <ac:chgData name="Vanessa Udy" userId="4f6e4b41-d645-47d9-816f-4932a54cfab1" providerId="ADAL" clId="{D488641A-270F-44C9-A0BD-84553CD2E102}" dt="2025-02-25T03:09:08.587" v="64" actId="26606"/>
          <ac:spMkLst>
            <pc:docMk/>
            <pc:sldMk cId="2439261201" sldId="271"/>
            <ac:spMk id="12" creationId="{B3437C99-FC8E-4311-B48A-F0C4C329B154}"/>
          </ac:spMkLst>
        </pc:spChg>
        <pc:spChg chg="add">
          <ac:chgData name="Vanessa Udy" userId="4f6e4b41-d645-47d9-816f-4932a54cfab1" providerId="ADAL" clId="{D488641A-270F-44C9-A0BD-84553CD2E102}" dt="2025-02-25T03:09:08.587" v="64" actId="26606"/>
          <ac:spMkLst>
            <pc:docMk/>
            <pc:sldMk cId="2439261201" sldId="271"/>
            <ac:spMk id="17" creationId="{45D37F4E-DDB4-456B-97E0-9937730A039F}"/>
          </ac:spMkLst>
        </pc:spChg>
        <pc:spChg chg="add">
          <ac:chgData name="Vanessa Udy" userId="4f6e4b41-d645-47d9-816f-4932a54cfab1" providerId="ADAL" clId="{D488641A-270F-44C9-A0BD-84553CD2E102}" dt="2025-02-25T03:09:08.587" v="64" actId="26606"/>
          <ac:spMkLst>
            <pc:docMk/>
            <pc:sldMk cId="2439261201" sldId="271"/>
            <ac:spMk id="19" creationId="{B2DD41CD-8F47-4F56-AD12-4E2FF7696987}"/>
          </ac:spMkLst>
        </pc:spChg>
        <pc:picChg chg="add mod">
          <ac:chgData name="Vanessa Udy" userId="4f6e4b41-d645-47d9-816f-4932a54cfab1" providerId="ADAL" clId="{D488641A-270F-44C9-A0BD-84553CD2E102}" dt="2025-02-25T03:09:08.587" v="64" actId="26606"/>
          <ac:picMkLst>
            <pc:docMk/>
            <pc:sldMk cId="2439261201" sldId="271"/>
            <ac:picMk id="5" creationId="{30C6F021-E998-04D0-5174-C9762B888B8D}"/>
          </ac:picMkLst>
        </pc:picChg>
      </pc:sldChg>
      <pc:sldChg chg="addSp delSp modSp mod setBg addAnim delAnim">
        <pc:chgData name="Vanessa Udy" userId="4f6e4b41-d645-47d9-816f-4932a54cfab1" providerId="ADAL" clId="{D488641A-270F-44C9-A0BD-84553CD2E102}" dt="2025-02-25T03:10:36.181" v="72" actId="255"/>
        <pc:sldMkLst>
          <pc:docMk/>
          <pc:sldMk cId="551916792" sldId="272"/>
        </pc:sldMkLst>
        <pc:spChg chg="mod">
          <ac:chgData name="Vanessa Udy" userId="4f6e4b41-d645-47d9-816f-4932a54cfab1" providerId="ADAL" clId="{D488641A-270F-44C9-A0BD-84553CD2E102}" dt="2025-02-25T03:10:36.181" v="72" actId="255"/>
          <ac:spMkLst>
            <pc:docMk/>
            <pc:sldMk cId="551916792" sldId="272"/>
            <ac:spMk id="4" creationId="{195AC2EB-7BEA-CCE2-7DBC-A620C254E3C2}"/>
          </ac:spMkLst>
        </pc:spChg>
        <pc:spChg chg="mod">
          <ac:chgData name="Vanessa Udy" userId="4f6e4b41-d645-47d9-816f-4932a54cfab1" providerId="ADAL" clId="{D488641A-270F-44C9-A0BD-84553CD2E102}" dt="2025-02-25T03:10:23.562" v="69" actId="26606"/>
          <ac:spMkLst>
            <pc:docMk/>
            <pc:sldMk cId="551916792" sldId="272"/>
            <ac:spMk id="5" creationId="{4FE03E1A-0B4A-9FDA-0A98-8A5047BF4072}"/>
          </ac:spMkLst>
        </pc:spChg>
        <pc:spChg chg="add del">
          <ac:chgData name="Vanessa Udy" userId="4f6e4b41-d645-47d9-816f-4932a54cfab1" providerId="ADAL" clId="{D488641A-270F-44C9-A0BD-84553CD2E102}" dt="2025-02-25T03:10:23.537" v="68" actId="26606"/>
          <ac:spMkLst>
            <pc:docMk/>
            <pc:sldMk cId="551916792" sldId="272"/>
            <ac:spMk id="10" creationId="{4D24BFD5-D814-402B-B6C4-EEF6AE14B0F2}"/>
          </ac:spMkLst>
        </pc:spChg>
        <pc:spChg chg="add del">
          <ac:chgData name="Vanessa Udy" userId="4f6e4b41-d645-47d9-816f-4932a54cfab1" providerId="ADAL" clId="{D488641A-270F-44C9-A0BD-84553CD2E102}" dt="2025-02-25T03:10:23.537" v="68" actId="26606"/>
          <ac:spMkLst>
            <pc:docMk/>
            <pc:sldMk cId="551916792" sldId="272"/>
            <ac:spMk id="12" creationId="{36FED7E8-9A97-475F-9FA4-113410D4433B}"/>
          </ac:spMkLst>
        </pc:spChg>
        <pc:spChg chg="add del">
          <ac:chgData name="Vanessa Udy" userId="4f6e4b41-d645-47d9-816f-4932a54cfab1" providerId="ADAL" clId="{D488641A-270F-44C9-A0BD-84553CD2E102}" dt="2025-02-25T03:10:23.537" v="68" actId="26606"/>
          <ac:spMkLst>
            <pc:docMk/>
            <pc:sldMk cId="551916792" sldId="272"/>
            <ac:spMk id="14" creationId="{2A39B854-4B6C-4F7F-A602-6F97770CED70}"/>
          </ac:spMkLst>
        </pc:spChg>
        <pc:spChg chg="add">
          <ac:chgData name="Vanessa Udy" userId="4f6e4b41-d645-47d9-816f-4932a54cfab1" providerId="ADAL" clId="{D488641A-270F-44C9-A0BD-84553CD2E102}" dt="2025-02-25T03:10:23.562" v="69" actId="26606"/>
          <ac:spMkLst>
            <pc:docMk/>
            <pc:sldMk cId="551916792" sldId="272"/>
            <ac:spMk id="16" creationId="{289ED1AA-8684-4D37-B208-8777E1A7780D}"/>
          </ac:spMkLst>
        </pc:spChg>
        <pc:spChg chg="add">
          <ac:chgData name="Vanessa Udy" userId="4f6e4b41-d645-47d9-816f-4932a54cfab1" providerId="ADAL" clId="{D488641A-270F-44C9-A0BD-84553CD2E102}" dt="2025-02-25T03:10:23.562" v="69" actId="26606"/>
          <ac:spMkLst>
            <pc:docMk/>
            <pc:sldMk cId="551916792" sldId="272"/>
            <ac:spMk id="17" creationId="{4180E01B-B1F4-437C-807D-1C930718EE64}"/>
          </ac:spMkLst>
        </pc:spChg>
        <pc:spChg chg="add">
          <ac:chgData name="Vanessa Udy" userId="4f6e4b41-d645-47d9-816f-4932a54cfab1" providerId="ADAL" clId="{D488641A-270F-44C9-A0BD-84553CD2E102}" dt="2025-02-25T03:10:23.562" v="69" actId="26606"/>
          <ac:spMkLst>
            <pc:docMk/>
            <pc:sldMk cId="551916792" sldId="272"/>
            <ac:spMk id="18" creationId="{41F77738-2AF0-4750-A0C7-F97C2C17590E}"/>
          </ac:spMkLst>
        </pc:spChg>
      </pc:sldChg>
      <pc:sldChg chg="modSp mod">
        <pc:chgData name="Vanessa Udy" userId="4f6e4b41-d645-47d9-816f-4932a54cfab1" providerId="ADAL" clId="{D488641A-270F-44C9-A0BD-84553CD2E102}" dt="2025-02-25T02:58:05.371" v="15" actId="20577"/>
        <pc:sldMkLst>
          <pc:docMk/>
          <pc:sldMk cId="2047725089" sldId="273"/>
        </pc:sldMkLst>
        <pc:spChg chg="mod">
          <ac:chgData name="Vanessa Udy" userId="4f6e4b41-d645-47d9-816f-4932a54cfab1" providerId="ADAL" clId="{D488641A-270F-44C9-A0BD-84553CD2E102}" dt="2025-02-25T02:58:05.371" v="15" actId="20577"/>
          <ac:spMkLst>
            <pc:docMk/>
            <pc:sldMk cId="2047725089" sldId="273"/>
            <ac:spMk id="3" creationId="{F8C1A360-2F55-FB4F-35C9-45CEF5726DBD}"/>
          </ac:spMkLst>
        </pc:spChg>
      </pc:sldChg>
      <pc:sldChg chg="modSp mod">
        <pc:chgData name="Vanessa Udy" userId="4f6e4b41-d645-47d9-816f-4932a54cfab1" providerId="ADAL" clId="{D488641A-270F-44C9-A0BD-84553CD2E102}" dt="2025-02-25T04:02:56.617" v="967" actId="2711"/>
        <pc:sldMkLst>
          <pc:docMk/>
          <pc:sldMk cId="3926252077" sldId="274"/>
        </pc:sldMkLst>
        <pc:spChg chg="mod">
          <ac:chgData name="Vanessa Udy" userId="4f6e4b41-d645-47d9-816f-4932a54cfab1" providerId="ADAL" clId="{D488641A-270F-44C9-A0BD-84553CD2E102}" dt="2025-02-25T04:02:47.619" v="966" actId="27636"/>
          <ac:spMkLst>
            <pc:docMk/>
            <pc:sldMk cId="3926252077" sldId="274"/>
            <ac:spMk id="2" creationId="{649860C9-DFA8-D846-D890-A1943C36BBB6}"/>
          </ac:spMkLst>
        </pc:spChg>
        <pc:spChg chg="mod">
          <ac:chgData name="Vanessa Udy" userId="4f6e4b41-d645-47d9-816f-4932a54cfab1" providerId="ADAL" clId="{D488641A-270F-44C9-A0BD-84553CD2E102}" dt="2025-02-25T04:02:56.617" v="967" actId="2711"/>
          <ac:spMkLst>
            <pc:docMk/>
            <pc:sldMk cId="3926252077" sldId="274"/>
            <ac:spMk id="5" creationId="{5003611D-E4FE-296C-091C-02BC94CE9FDF}"/>
          </ac:spMkLst>
        </pc:spChg>
      </pc:sldChg>
      <pc:sldChg chg="addSp delSp modSp add del mod ord">
        <pc:chgData name="Vanessa Udy" userId="4f6e4b41-d645-47d9-816f-4932a54cfab1" providerId="ADAL" clId="{D488641A-270F-44C9-A0BD-84553CD2E102}" dt="2025-02-25T04:11:09.414" v="1011" actId="255"/>
        <pc:sldMkLst>
          <pc:docMk/>
          <pc:sldMk cId="2382774386" sldId="275"/>
        </pc:sldMkLst>
        <pc:spChg chg="mod">
          <ac:chgData name="Vanessa Udy" userId="4f6e4b41-d645-47d9-816f-4932a54cfab1" providerId="ADAL" clId="{D488641A-270F-44C9-A0BD-84553CD2E102}" dt="2025-02-25T04:04:26.781" v="977" actId="14100"/>
          <ac:spMkLst>
            <pc:docMk/>
            <pc:sldMk cId="2382774386" sldId="275"/>
            <ac:spMk id="2" creationId="{655409D3-98FE-2808-B064-D6D5276E498B}"/>
          </ac:spMkLst>
        </pc:spChg>
        <pc:spChg chg="mod ord">
          <ac:chgData name="Vanessa Udy" userId="4f6e4b41-d645-47d9-816f-4932a54cfab1" providerId="ADAL" clId="{D488641A-270F-44C9-A0BD-84553CD2E102}" dt="2025-02-25T04:11:09.414" v="1011" actId="255"/>
          <ac:spMkLst>
            <pc:docMk/>
            <pc:sldMk cId="2382774386" sldId="275"/>
            <ac:spMk id="3" creationId="{B1D969CD-D570-5005-58E1-7A42B48C9D22}"/>
          </ac:spMkLst>
        </pc:spChg>
        <pc:spChg chg="add del">
          <ac:chgData name="Vanessa Udy" userId="4f6e4b41-d645-47d9-816f-4932a54cfab1" providerId="ADAL" clId="{D488641A-270F-44C9-A0BD-84553CD2E102}" dt="2025-02-25T03:26:11.612" v="705" actId="26606"/>
          <ac:spMkLst>
            <pc:docMk/>
            <pc:sldMk cId="2382774386" sldId="275"/>
            <ac:spMk id="12" creationId="{1936DA73-41C2-942B-3741-74732A3D42D9}"/>
          </ac:spMkLst>
        </pc:spChg>
        <pc:spChg chg="add del mod">
          <ac:chgData name="Vanessa Udy" userId="4f6e4b41-d645-47d9-816f-4932a54cfab1" providerId="ADAL" clId="{D488641A-270F-44C9-A0BD-84553CD2E102}" dt="2025-02-25T03:26:11.612" v="705" actId="26606"/>
          <ac:spMkLst>
            <pc:docMk/>
            <pc:sldMk cId="2382774386" sldId="275"/>
            <ac:spMk id="14" creationId="{231923D7-B20F-93C4-40D2-F0B636F802E8}"/>
          </ac:spMkLst>
        </pc:spChg>
        <pc:picChg chg="mod">
          <ac:chgData name="Vanessa Udy" userId="4f6e4b41-d645-47d9-816f-4932a54cfab1" providerId="ADAL" clId="{D488641A-270F-44C9-A0BD-84553CD2E102}" dt="2025-02-25T03:26:11.612" v="705" actId="26606"/>
          <ac:picMkLst>
            <pc:docMk/>
            <pc:sldMk cId="2382774386" sldId="275"/>
            <ac:picMk id="7" creationId="{DE729A06-7F1F-3EAA-9211-C29719643B22}"/>
          </ac:picMkLst>
        </pc:picChg>
      </pc:sldChg>
      <pc:sldChg chg="modSp mod">
        <pc:chgData name="Vanessa Udy" userId="4f6e4b41-d645-47d9-816f-4932a54cfab1" providerId="ADAL" clId="{D488641A-270F-44C9-A0BD-84553CD2E102}" dt="2025-02-26T15:09:31.165" v="1517" actId="20577"/>
        <pc:sldMkLst>
          <pc:docMk/>
          <pc:sldMk cId="504100420" sldId="276"/>
        </pc:sldMkLst>
        <pc:spChg chg="mod">
          <ac:chgData name="Vanessa Udy" userId="4f6e4b41-d645-47d9-816f-4932a54cfab1" providerId="ADAL" clId="{D488641A-270F-44C9-A0BD-84553CD2E102}" dt="2025-02-26T15:09:31.165" v="1517" actId="20577"/>
          <ac:spMkLst>
            <pc:docMk/>
            <pc:sldMk cId="504100420" sldId="276"/>
            <ac:spMk id="3" creationId="{3E3380F3-D42E-8912-4815-14EFD4C90FAF}"/>
          </ac:spMkLst>
        </pc:spChg>
      </pc:sldChg>
      <pc:sldChg chg="add del">
        <pc:chgData name="Vanessa Udy" userId="4f6e4b41-d645-47d9-816f-4932a54cfab1" providerId="ADAL" clId="{D488641A-270F-44C9-A0BD-84553CD2E102}" dt="2025-02-25T03:04:22.288" v="54" actId="2890"/>
        <pc:sldMkLst>
          <pc:docMk/>
          <pc:sldMk cId="1615829429" sldId="277"/>
        </pc:sldMkLst>
      </pc:sldChg>
      <pc:sldChg chg="delSp modSp add mod ord">
        <pc:chgData name="Vanessa Udy" userId="4f6e4b41-d645-47d9-816f-4932a54cfab1" providerId="ADAL" clId="{D488641A-270F-44C9-A0BD-84553CD2E102}" dt="2025-02-25T16:22:04.219" v="1117" actId="27636"/>
        <pc:sldMkLst>
          <pc:docMk/>
          <pc:sldMk cId="2080643351" sldId="277"/>
        </pc:sldMkLst>
        <pc:spChg chg="mod">
          <ac:chgData name="Vanessa Udy" userId="4f6e4b41-d645-47d9-816f-4932a54cfab1" providerId="ADAL" clId="{D488641A-270F-44C9-A0BD-84553CD2E102}" dt="2025-02-25T03:16:24.721" v="270" actId="20577"/>
          <ac:spMkLst>
            <pc:docMk/>
            <pc:sldMk cId="2080643351" sldId="277"/>
            <ac:spMk id="2" creationId="{BAF46825-0624-3C76-E142-045F87F341B7}"/>
          </ac:spMkLst>
        </pc:spChg>
        <pc:spChg chg="mod">
          <ac:chgData name="Vanessa Udy" userId="4f6e4b41-d645-47d9-816f-4932a54cfab1" providerId="ADAL" clId="{D488641A-270F-44C9-A0BD-84553CD2E102}" dt="2025-02-25T16:22:04.219" v="1117" actId="27636"/>
          <ac:spMkLst>
            <pc:docMk/>
            <pc:sldMk cId="2080643351" sldId="277"/>
            <ac:spMk id="3" creationId="{E4F5BF56-9C1B-1C48-FC75-821A768E45AF}"/>
          </ac:spMkLst>
        </pc:spChg>
        <pc:picChg chg="del">
          <ac:chgData name="Vanessa Udy" userId="4f6e4b41-d645-47d9-816f-4932a54cfab1" providerId="ADAL" clId="{D488641A-270F-44C9-A0BD-84553CD2E102}" dt="2025-02-25T03:16:34.008" v="273" actId="478"/>
          <ac:picMkLst>
            <pc:docMk/>
            <pc:sldMk cId="2080643351" sldId="277"/>
            <ac:picMk id="5" creationId="{612B9516-FEDE-1825-73DE-99A2D923A5B6}"/>
          </ac:picMkLst>
        </pc:picChg>
      </pc:sldChg>
      <pc:sldChg chg="modSp add mod ord">
        <pc:chgData name="Vanessa Udy" userId="4f6e4b41-d645-47d9-816f-4932a54cfab1" providerId="ADAL" clId="{D488641A-270F-44C9-A0BD-84553CD2E102}" dt="2025-02-26T15:06:08.824" v="1303" actId="20577"/>
        <pc:sldMkLst>
          <pc:docMk/>
          <pc:sldMk cId="1567906626" sldId="278"/>
        </pc:sldMkLst>
        <pc:spChg chg="mod">
          <ac:chgData name="Vanessa Udy" userId="4f6e4b41-d645-47d9-816f-4932a54cfab1" providerId="ADAL" clId="{D488641A-270F-44C9-A0BD-84553CD2E102}" dt="2025-02-25T03:28:59.095" v="725" actId="27636"/>
          <ac:spMkLst>
            <pc:docMk/>
            <pc:sldMk cId="1567906626" sldId="278"/>
            <ac:spMk id="2" creationId="{14094B12-7689-BF65-C863-E4B242DEE576}"/>
          </ac:spMkLst>
        </pc:spChg>
        <pc:spChg chg="mod">
          <ac:chgData name="Vanessa Udy" userId="4f6e4b41-d645-47d9-816f-4932a54cfab1" providerId="ADAL" clId="{D488641A-270F-44C9-A0BD-84553CD2E102}" dt="2025-02-26T15:06:08.824" v="1303" actId="20577"/>
          <ac:spMkLst>
            <pc:docMk/>
            <pc:sldMk cId="1567906626" sldId="278"/>
            <ac:spMk id="9" creationId="{724AE86D-8815-08D8-7A6B-1BB9B3CA4BC0}"/>
          </ac:spMkLst>
        </pc:spChg>
        <pc:picChg chg="mod modCrop">
          <ac:chgData name="Vanessa Udy" userId="4f6e4b41-d645-47d9-816f-4932a54cfab1" providerId="ADAL" clId="{D488641A-270F-44C9-A0BD-84553CD2E102}" dt="2025-02-25T03:30:21.010" v="743" actId="18131"/>
          <ac:picMkLst>
            <pc:docMk/>
            <pc:sldMk cId="1567906626" sldId="278"/>
            <ac:picMk id="5" creationId="{FD7E1DA8-A48F-1DAC-B4AC-296248A0D059}"/>
          </ac:picMkLst>
        </pc:picChg>
      </pc:sldChg>
      <pc:sldChg chg="addSp delSp modSp add mod ord setBg">
        <pc:chgData name="Vanessa Udy" userId="4f6e4b41-d645-47d9-816f-4932a54cfab1" providerId="ADAL" clId="{D488641A-270F-44C9-A0BD-84553CD2E102}" dt="2025-02-26T16:49:30.950" v="1519"/>
        <pc:sldMkLst>
          <pc:docMk/>
          <pc:sldMk cId="1949185112" sldId="279"/>
        </pc:sldMkLst>
        <pc:spChg chg="mod">
          <ac:chgData name="Vanessa Udy" userId="4f6e4b41-d645-47d9-816f-4932a54cfab1" providerId="ADAL" clId="{D488641A-270F-44C9-A0BD-84553CD2E102}" dt="2025-02-25T04:07:42.190" v="1000"/>
          <ac:spMkLst>
            <pc:docMk/>
            <pc:sldMk cId="1949185112" sldId="279"/>
            <ac:spMk id="2" creationId="{8A9D77F6-69D8-09DB-60A2-0E141556A48A}"/>
          </ac:spMkLst>
        </pc:spChg>
        <pc:spChg chg="mod ord">
          <ac:chgData name="Vanessa Udy" userId="4f6e4b41-d645-47d9-816f-4932a54cfab1" providerId="ADAL" clId="{D488641A-270F-44C9-A0BD-84553CD2E102}" dt="2025-02-25T03:57:31.879" v="937" actId="26606"/>
          <ac:spMkLst>
            <pc:docMk/>
            <pc:sldMk cId="1949185112" sldId="279"/>
            <ac:spMk id="3" creationId="{BD0F2357-5AE5-8122-6E03-A43DF893B5A2}"/>
          </ac:spMkLst>
        </pc:spChg>
        <pc:spChg chg="add del mod">
          <ac:chgData name="Vanessa Udy" userId="4f6e4b41-d645-47d9-816f-4932a54cfab1" providerId="ADAL" clId="{D488641A-270F-44C9-A0BD-84553CD2E102}" dt="2025-02-25T03:46:15.607" v="847" actId="478"/>
          <ac:spMkLst>
            <pc:docMk/>
            <pc:sldMk cId="1949185112" sldId="279"/>
            <ac:spMk id="4" creationId="{1D15E771-30B6-7908-BBC5-329D83220910}"/>
          </ac:spMkLst>
        </pc:spChg>
        <pc:spChg chg="add del">
          <ac:chgData name="Vanessa Udy" userId="4f6e4b41-d645-47d9-816f-4932a54cfab1" providerId="ADAL" clId="{D488641A-270F-44C9-A0BD-84553CD2E102}" dt="2025-02-25T03:52:59.645" v="906" actId="26606"/>
          <ac:spMkLst>
            <pc:docMk/>
            <pc:sldMk cId="1949185112" sldId="279"/>
            <ac:spMk id="6" creationId="{D8ACC6EB-4423-5891-B570-EA55D334356F}"/>
          </ac:spMkLst>
        </pc:spChg>
        <pc:spChg chg="add del mod">
          <ac:chgData name="Vanessa Udy" userId="4f6e4b41-d645-47d9-816f-4932a54cfab1" providerId="ADAL" clId="{D488641A-270F-44C9-A0BD-84553CD2E102}" dt="2025-02-25T03:45:11.864" v="843" actId="478"/>
          <ac:spMkLst>
            <pc:docMk/>
            <pc:sldMk cId="1949185112" sldId="279"/>
            <ac:spMk id="7" creationId="{2E02D939-D180-BDA9-BDC3-044551198AAB}"/>
          </ac:spMkLst>
        </pc:spChg>
        <pc:spChg chg="add del mod">
          <ac:chgData name="Vanessa Udy" userId="4f6e4b41-d645-47d9-816f-4932a54cfab1" providerId="ADAL" clId="{D488641A-270F-44C9-A0BD-84553CD2E102}" dt="2025-02-25T03:45:09.831" v="842" actId="478"/>
          <ac:spMkLst>
            <pc:docMk/>
            <pc:sldMk cId="1949185112" sldId="279"/>
            <ac:spMk id="8" creationId="{541CD6E9-CE93-D796-A468-6D1EBE3ADDFE}"/>
          </ac:spMkLst>
        </pc:spChg>
        <pc:spChg chg="add del mod">
          <ac:chgData name="Vanessa Udy" userId="4f6e4b41-d645-47d9-816f-4932a54cfab1" providerId="ADAL" clId="{D488641A-270F-44C9-A0BD-84553CD2E102}" dt="2025-02-25T03:45:14.086" v="844" actId="478"/>
          <ac:spMkLst>
            <pc:docMk/>
            <pc:sldMk cId="1949185112" sldId="279"/>
            <ac:spMk id="9" creationId="{57A846B2-E12F-21EA-669D-0AAEA74D5E39}"/>
          </ac:spMkLst>
        </pc:spChg>
        <pc:spChg chg="add del mod ord modCrop">
          <ac:chgData name="Vanessa Udy" userId="4f6e4b41-d645-47d9-816f-4932a54cfab1" providerId="ADAL" clId="{D488641A-270F-44C9-A0BD-84553CD2E102}" dt="2025-02-25T03:51:00.945" v="889" actId="478"/>
          <ac:spMkLst>
            <pc:docMk/>
            <pc:sldMk cId="1949185112" sldId="279"/>
            <ac:spMk id="10" creationId="{2F9A2B4B-188B-C2BB-C6D9-078B80A30B33}"/>
          </ac:spMkLst>
        </pc:spChg>
        <pc:spChg chg="add mod">
          <ac:chgData name="Vanessa Udy" userId="4f6e4b41-d645-47d9-816f-4932a54cfab1" providerId="ADAL" clId="{D488641A-270F-44C9-A0BD-84553CD2E102}" dt="2025-02-25T03:44:11.573" v="819" actId="1076"/>
          <ac:spMkLst>
            <pc:docMk/>
            <pc:sldMk cId="1949185112" sldId="279"/>
            <ac:spMk id="11" creationId="{462A779B-F60F-6288-59FA-AFA427BEE879}"/>
          </ac:spMkLst>
        </pc:spChg>
        <pc:spChg chg="add mod">
          <ac:chgData name="Vanessa Udy" userId="4f6e4b41-d645-47d9-816f-4932a54cfab1" providerId="ADAL" clId="{D488641A-270F-44C9-A0BD-84553CD2E102}" dt="2025-02-25T03:44:12.127" v="820" actId="1076"/>
          <ac:spMkLst>
            <pc:docMk/>
            <pc:sldMk cId="1949185112" sldId="279"/>
            <ac:spMk id="12" creationId="{6C11791E-3643-C210-280A-57E361D4E5D9}"/>
          </ac:spMkLst>
        </pc:spChg>
        <pc:spChg chg="add mod">
          <ac:chgData name="Vanessa Udy" userId="4f6e4b41-d645-47d9-816f-4932a54cfab1" providerId="ADAL" clId="{D488641A-270F-44C9-A0BD-84553CD2E102}" dt="2025-02-25T03:44:12.304" v="821" actId="1076"/>
          <ac:spMkLst>
            <pc:docMk/>
            <pc:sldMk cId="1949185112" sldId="279"/>
            <ac:spMk id="13" creationId="{B05C086B-A8AE-3DFC-F92D-536140067529}"/>
          </ac:spMkLst>
        </pc:spChg>
        <pc:spChg chg="add mod">
          <ac:chgData name="Vanessa Udy" userId="4f6e4b41-d645-47d9-816f-4932a54cfab1" providerId="ADAL" clId="{D488641A-270F-44C9-A0BD-84553CD2E102}" dt="2025-02-25T03:44:32.943" v="829" actId="1076"/>
          <ac:spMkLst>
            <pc:docMk/>
            <pc:sldMk cId="1949185112" sldId="279"/>
            <ac:spMk id="14" creationId="{136C7E9D-4400-6315-1F0E-3F26A7C8B2E7}"/>
          </ac:spMkLst>
        </pc:spChg>
        <pc:spChg chg="add mod">
          <ac:chgData name="Vanessa Udy" userId="4f6e4b41-d645-47d9-816f-4932a54cfab1" providerId="ADAL" clId="{D488641A-270F-44C9-A0BD-84553CD2E102}" dt="2025-02-25T03:44:33.315" v="830" actId="1076"/>
          <ac:spMkLst>
            <pc:docMk/>
            <pc:sldMk cId="1949185112" sldId="279"/>
            <ac:spMk id="15" creationId="{90E3C28B-7383-81A7-98CA-8F938B92C1FF}"/>
          </ac:spMkLst>
        </pc:spChg>
        <pc:spChg chg="add mod">
          <ac:chgData name="Vanessa Udy" userId="4f6e4b41-d645-47d9-816f-4932a54cfab1" providerId="ADAL" clId="{D488641A-270F-44C9-A0BD-84553CD2E102}" dt="2025-02-25T03:44:33.466" v="831" actId="1076"/>
          <ac:spMkLst>
            <pc:docMk/>
            <pc:sldMk cId="1949185112" sldId="279"/>
            <ac:spMk id="16" creationId="{7BE1AC1B-7E61-EC21-44C6-6AE42F002609}"/>
          </ac:spMkLst>
        </pc:spChg>
        <pc:spChg chg="add del mod modCrop">
          <ac:chgData name="Vanessa Udy" userId="4f6e4b41-d645-47d9-816f-4932a54cfab1" providerId="ADAL" clId="{D488641A-270F-44C9-A0BD-84553CD2E102}" dt="2025-02-25T03:51:07.517" v="893" actId="478"/>
          <ac:spMkLst>
            <pc:docMk/>
            <pc:sldMk cId="1949185112" sldId="279"/>
            <ac:spMk id="17" creationId="{1819D749-8651-25FB-C987-AD37CE078C35}"/>
          </ac:spMkLst>
        </pc:spChg>
        <pc:spChg chg="add del mod modCrop">
          <ac:chgData name="Vanessa Udy" userId="4f6e4b41-d645-47d9-816f-4932a54cfab1" providerId="ADAL" clId="{D488641A-270F-44C9-A0BD-84553CD2E102}" dt="2025-02-25T03:51:05.828" v="892" actId="478"/>
          <ac:spMkLst>
            <pc:docMk/>
            <pc:sldMk cId="1949185112" sldId="279"/>
            <ac:spMk id="18" creationId="{E25D6FC4-AE41-CF85-1EE6-B8A940695969}"/>
          </ac:spMkLst>
        </pc:spChg>
        <pc:spChg chg="add del mod modCrop">
          <ac:chgData name="Vanessa Udy" userId="4f6e4b41-d645-47d9-816f-4932a54cfab1" providerId="ADAL" clId="{D488641A-270F-44C9-A0BD-84553CD2E102}" dt="2025-02-25T03:51:04.145" v="891" actId="478"/>
          <ac:spMkLst>
            <pc:docMk/>
            <pc:sldMk cId="1949185112" sldId="279"/>
            <ac:spMk id="19" creationId="{657BE6C7-0451-FF77-912F-811727F9FB6C}"/>
          </ac:spMkLst>
        </pc:spChg>
        <pc:spChg chg="add del mod">
          <ac:chgData name="Vanessa Udy" userId="4f6e4b41-d645-47d9-816f-4932a54cfab1" providerId="ADAL" clId="{D488641A-270F-44C9-A0BD-84553CD2E102}" dt="2025-02-25T03:57:31.879" v="937" actId="26606"/>
          <ac:spMkLst>
            <pc:docMk/>
            <pc:sldMk cId="1949185112" sldId="279"/>
            <ac:spMk id="28" creationId="{60104F72-406E-B768-5C7A-376F24EC6FCE}"/>
          </ac:spMkLst>
        </pc:spChg>
        <pc:spChg chg="add mod">
          <ac:chgData name="Vanessa Udy" userId="4f6e4b41-d645-47d9-816f-4932a54cfab1" providerId="ADAL" clId="{D488641A-270F-44C9-A0BD-84553CD2E102}" dt="2025-02-25T03:57:55.128" v="939" actId="1076"/>
          <ac:spMkLst>
            <pc:docMk/>
            <pc:sldMk cId="1949185112" sldId="279"/>
            <ac:spMk id="29" creationId="{B37EE7C0-5AD3-FFD7-EE31-1438E986DB2F}"/>
          </ac:spMkLst>
        </pc:spChg>
        <pc:spChg chg="add del">
          <ac:chgData name="Vanessa Udy" userId="4f6e4b41-d645-47d9-816f-4932a54cfab1" providerId="ADAL" clId="{D488641A-270F-44C9-A0BD-84553CD2E102}" dt="2025-02-25T03:52:59.616" v="905" actId="26606"/>
          <ac:spMkLst>
            <pc:docMk/>
            <pc:sldMk cId="1949185112" sldId="279"/>
            <ac:spMk id="32" creationId="{9AB13476-CE21-4746-B044-FD491AC8416F}"/>
          </ac:spMkLst>
        </pc:spChg>
        <pc:spChg chg="add del">
          <ac:chgData name="Vanessa Udy" userId="4f6e4b41-d645-47d9-816f-4932a54cfab1" providerId="ADAL" clId="{D488641A-270F-44C9-A0BD-84553CD2E102}" dt="2025-02-25T03:58:22.291" v="941" actId="478"/>
          <ac:spMkLst>
            <pc:docMk/>
            <pc:sldMk cId="1949185112" sldId="279"/>
            <ac:spMk id="33" creationId="{4DD35268-6FBE-0BCD-C050-3F804C7C54A2}"/>
          </ac:spMkLst>
        </pc:spChg>
        <pc:spChg chg="add del">
          <ac:chgData name="Vanessa Udy" userId="4f6e4b41-d645-47d9-816f-4932a54cfab1" providerId="ADAL" clId="{D488641A-270F-44C9-A0BD-84553CD2E102}" dt="2025-02-25T03:52:59.616" v="905" actId="26606"/>
          <ac:spMkLst>
            <pc:docMk/>
            <pc:sldMk cId="1949185112" sldId="279"/>
            <ac:spMk id="34" creationId="{3FCFB1DE-0B7E-48CC-BA90-B2AB0889F9D6}"/>
          </ac:spMkLst>
        </pc:spChg>
        <pc:spChg chg="add del">
          <ac:chgData name="Vanessa Udy" userId="4f6e4b41-d645-47d9-816f-4932a54cfab1" providerId="ADAL" clId="{D488641A-270F-44C9-A0BD-84553CD2E102}" dt="2025-02-25T03:54:45.251" v="921" actId="26606"/>
          <ac:spMkLst>
            <pc:docMk/>
            <pc:sldMk cId="1949185112" sldId="279"/>
            <ac:spMk id="36" creationId="{1C0E6BBD-8793-4948-9A3C-F7F772174FB0}"/>
          </ac:spMkLst>
        </pc:spChg>
        <pc:spChg chg="add del">
          <ac:chgData name="Vanessa Udy" userId="4f6e4b41-d645-47d9-816f-4932a54cfab1" providerId="ADAL" clId="{D488641A-270F-44C9-A0BD-84553CD2E102}" dt="2025-02-25T03:54:45.251" v="921" actId="26606"/>
          <ac:spMkLst>
            <pc:docMk/>
            <pc:sldMk cId="1949185112" sldId="279"/>
            <ac:spMk id="38" creationId="{CA70EFFE-F930-4125-919D-2F04E1A80915}"/>
          </ac:spMkLst>
        </pc:spChg>
        <pc:spChg chg="add del">
          <ac:chgData name="Vanessa Udy" userId="4f6e4b41-d645-47d9-816f-4932a54cfab1" providerId="ADAL" clId="{D488641A-270F-44C9-A0BD-84553CD2E102}" dt="2025-02-25T03:54:45.251" v="921" actId="26606"/>
          <ac:spMkLst>
            <pc:docMk/>
            <pc:sldMk cId="1949185112" sldId="279"/>
            <ac:spMk id="39" creationId="{C77DEC3A-5EAB-410D-B312-9B3880B08A16}"/>
          </ac:spMkLst>
        </pc:spChg>
        <pc:spChg chg="add del">
          <ac:chgData name="Vanessa Udy" userId="4f6e4b41-d645-47d9-816f-4932a54cfab1" providerId="ADAL" clId="{D488641A-270F-44C9-A0BD-84553CD2E102}" dt="2025-02-25T03:54:45.251" v="921" actId="26606"/>
          <ac:spMkLst>
            <pc:docMk/>
            <pc:sldMk cId="1949185112" sldId="279"/>
            <ac:spMk id="40" creationId="{A28DD5A3-69CE-4072-B49C-A9C37D580949}"/>
          </ac:spMkLst>
        </pc:spChg>
        <pc:spChg chg="add del">
          <ac:chgData name="Vanessa Udy" userId="4f6e4b41-d645-47d9-816f-4932a54cfab1" providerId="ADAL" clId="{D488641A-270F-44C9-A0BD-84553CD2E102}" dt="2025-02-25T03:54:45.251" v="921" actId="26606"/>
          <ac:spMkLst>
            <pc:docMk/>
            <pc:sldMk cId="1949185112" sldId="279"/>
            <ac:spMk id="42" creationId="{31503D0D-7DB7-42FE-AA0C-455F4D8D7BC8}"/>
          </ac:spMkLst>
        </pc:spChg>
        <pc:spChg chg="add del">
          <ac:chgData name="Vanessa Udy" userId="4f6e4b41-d645-47d9-816f-4932a54cfab1" providerId="ADAL" clId="{D488641A-270F-44C9-A0BD-84553CD2E102}" dt="2025-02-25T03:54:45.251" v="921" actId="26606"/>
          <ac:spMkLst>
            <pc:docMk/>
            <pc:sldMk cId="1949185112" sldId="279"/>
            <ac:spMk id="44" creationId="{D0B489A4-0D2D-4199-B24F-6F153885C070}"/>
          </ac:spMkLst>
        </pc:spChg>
        <pc:spChg chg="add del">
          <ac:chgData name="Vanessa Udy" userId="4f6e4b41-d645-47d9-816f-4932a54cfab1" providerId="ADAL" clId="{D488641A-270F-44C9-A0BD-84553CD2E102}" dt="2025-02-25T03:54:45.251" v="921" actId="26606"/>
          <ac:spMkLst>
            <pc:docMk/>
            <pc:sldMk cId="1949185112" sldId="279"/>
            <ac:spMk id="46" creationId="{CAB4EFC4-7E1F-4404-9835-FA919F09874C}"/>
          </ac:spMkLst>
        </pc:spChg>
        <pc:spChg chg="add del">
          <ac:chgData name="Vanessa Udy" userId="4f6e4b41-d645-47d9-816f-4932a54cfab1" providerId="ADAL" clId="{D488641A-270F-44C9-A0BD-84553CD2E102}" dt="2025-02-25T03:54:45.251" v="921" actId="26606"/>
          <ac:spMkLst>
            <pc:docMk/>
            <pc:sldMk cId="1949185112" sldId="279"/>
            <ac:spMk id="48" creationId="{89C1BF26-4E8B-4F40-A7F7-7421DA8E0A75}"/>
          </ac:spMkLst>
        </pc:spChg>
        <pc:spChg chg="add del">
          <ac:chgData name="Vanessa Udy" userId="4f6e4b41-d645-47d9-816f-4932a54cfab1" providerId="ADAL" clId="{D488641A-270F-44C9-A0BD-84553CD2E102}" dt="2025-02-25T03:53:49.536" v="912" actId="26606"/>
          <ac:spMkLst>
            <pc:docMk/>
            <pc:sldMk cId="1949185112" sldId="279"/>
            <ac:spMk id="53" creationId="{681D366F-0B96-4E6B-ABD5-96092A6A9174}"/>
          </ac:spMkLst>
        </pc:spChg>
        <pc:spChg chg="del topLvl">
          <ac:chgData name="Vanessa Udy" userId="4f6e4b41-d645-47d9-816f-4932a54cfab1" providerId="ADAL" clId="{D488641A-270F-44C9-A0BD-84553CD2E102}" dt="2025-02-25T03:55:38.232" v="924" actId="478"/>
          <ac:spMkLst>
            <pc:docMk/>
            <pc:sldMk cId="1949185112" sldId="279"/>
            <ac:spMk id="54" creationId="{0F9A1F85-4AEF-5F2B-A14D-CAE562605218}"/>
          </ac:spMkLst>
        </pc:spChg>
        <pc:spChg chg="add del">
          <ac:chgData name="Vanessa Udy" userId="4f6e4b41-d645-47d9-816f-4932a54cfab1" providerId="ADAL" clId="{D488641A-270F-44C9-A0BD-84553CD2E102}" dt="2025-02-25T03:54:25.036" v="918" actId="26606"/>
          <ac:spMkLst>
            <pc:docMk/>
            <pc:sldMk cId="1949185112" sldId="279"/>
            <ac:spMk id="59" creationId="{E3020543-B24B-4EC4-8FFC-8DD88EEA91A8}"/>
          </ac:spMkLst>
        </pc:spChg>
        <pc:spChg chg="add del">
          <ac:chgData name="Vanessa Udy" userId="4f6e4b41-d645-47d9-816f-4932a54cfab1" providerId="ADAL" clId="{D488641A-270F-44C9-A0BD-84553CD2E102}" dt="2025-02-25T03:54:25.036" v="918" actId="26606"/>
          <ac:spMkLst>
            <pc:docMk/>
            <pc:sldMk cId="1949185112" sldId="279"/>
            <ac:spMk id="65" creationId="{D0F14822-B1F1-4730-A131-C3416A790B0D}"/>
          </ac:spMkLst>
        </pc:spChg>
        <pc:spChg chg="add del">
          <ac:chgData name="Vanessa Udy" userId="4f6e4b41-d645-47d9-816f-4932a54cfab1" providerId="ADAL" clId="{D488641A-270F-44C9-A0BD-84553CD2E102}" dt="2025-02-25T03:54:10.831" v="914" actId="26606"/>
          <ac:spMkLst>
            <pc:docMk/>
            <pc:sldMk cId="1949185112" sldId="279"/>
            <ac:spMk id="79" creationId="{D9A7F3BF-8763-4074-AD77-92790AF314D1}"/>
          </ac:spMkLst>
        </pc:spChg>
        <pc:spChg chg="add del">
          <ac:chgData name="Vanessa Udy" userId="4f6e4b41-d645-47d9-816f-4932a54cfab1" providerId="ADAL" clId="{D488641A-270F-44C9-A0BD-84553CD2E102}" dt="2025-02-25T03:54:16.797" v="916" actId="26606"/>
          <ac:spMkLst>
            <pc:docMk/>
            <pc:sldMk cId="1949185112" sldId="279"/>
            <ac:spMk id="85" creationId="{94BFCCA4-109C-4B21-816E-144FE75C38EE}"/>
          </ac:spMkLst>
        </pc:spChg>
        <pc:spChg chg="add del">
          <ac:chgData name="Vanessa Udy" userId="4f6e4b41-d645-47d9-816f-4932a54cfab1" providerId="ADAL" clId="{D488641A-270F-44C9-A0BD-84553CD2E102}" dt="2025-02-25T03:54:16.797" v="916" actId="26606"/>
          <ac:spMkLst>
            <pc:docMk/>
            <pc:sldMk cId="1949185112" sldId="279"/>
            <ac:spMk id="86" creationId="{0059B5C0-FEC8-4370-AF45-02E3AEF6FA6D}"/>
          </ac:spMkLst>
        </pc:spChg>
        <pc:spChg chg="add del">
          <ac:chgData name="Vanessa Udy" userId="4f6e4b41-d645-47d9-816f-4932a54cfab1" providerId="ADAL" clId="{D488641A-270F-44C9-A0BD-84553CD2E102}" dt="2025-02-25T03:54:25.036" v="918" actId="26606"/>
          <ac:spMkLst>
            <pc:docMk/>
            <pc:sldMk cId="1949185112" sldId="279"/>
            <ac:spMk id="88" creationId="{327D73B4-9F5C-4A64-A179-51B9500CB8B5}"/>
          </ac:spMkLst>
        </pc:spChg>
        <pc:spChg chg="add del">
          <ac:chgData name="Vanessa Udy" userId="4f6e4b41-d645-47d9-816f-4932a54cfab1" providerId="ADAL" clId="{D488641A-270F-44C9-A0BD-84553CD2E102}" dt="2025-02-25T03:54:25.036" v="918" actId="26606"/>
          <ac:spMkLst>
            <pc:docMk/>
            <pc:sldMk cId="1949185112" sldId="279"/>
            <ac:spMk id="89" creationId="{A88E8F50-3CA9-49A3-A143-F1B0905EC2D4}"/>
          </ac:spMkLst>
        </pc:spChg>
        <pc:spChg chg="add del">
          <ac:chgData name="Vanessa Udy" userId="4f6e4b41-d645-47d9-816f-4932a54cfab1" providerId="ADAL" clId="{D488641A-270F-44C9-A0BD-84553CD2E102}" dt="2025-02-25T03:54:25.036" v="918" actId="26606"/>
          <ac:spMkLst>
            <pc:docMk/>
            <pc:sldMk cId="1949185112" sldId="279"/>
            <ac:spMk id="91" creationId="{21B54AE1-1F3F-4A4D-B391-CE0852C55837}"/>
          </ac:spMkLst>
        </pc:spChg>
        <pc:spChg chg="add del">
          <ac:chgData name="Vanessa Udy" userId="4f6e4b41-d645-47d9-816f-4932a54cfab1" providerId="ADAL" clId="{D488641A-270F-44C9-A0BD-84553CD2E102}" dt="2025-02-25T03:54:45.234" v="920" actId="26606"/>
          <ac:spMkLst>
            <pc:docMk/>
            <pc:sldMk cId="1949185112" sldId="279"/>
            <ac:spMk id="93" creationId="{D9A7F3BF-8763-4074-AD77-92790AF314D1}"/>
          </ac:spMkLst>
        </pc:spChg>
        <pc:spChg chg="add del">
          <ac:chgData name="Vanessa Udy" userId="4f6e4b41-d645-47d9-816f-4932a54cfab1" providerId="ADAL" clId="{D488641A-270F-44C9-A0BD-84553CD2E102}" dt="2025-02-25T03:54:45.234" v="920" actId="26606"/>
          <ac:spMkLst>
            <pc:docMk/>
            <pc:sldMk cId="1949185112" sldId="279"/>
            <ac:spMk id="95" creationId="{E3020543-B24B-4EC4-8FFC-8DD88EEA91A8}"/>
          </ac:spMkLst>
        </pc:spChg>
        <pc:spChg chg="del topLvl">
          <ac:chgData name="Vanessa Udy" userId="4f6e4b41-d645-47d9-816f-4932a54cfab1" providerId="ADAL" clId="{D488641A-270F-44C9-A0BD-84553CD2E102}" dt="2025-02-25T03:55:48.356" v="925" actId="478"/>
          <ac:spMkLst>
            <pc:docMk/>
            <pc:sldMk cId="1949185112" sldId="279"/>
            <ac:spMk id="99" creationId="{74025C00-5FFF-746D-078E-2A2A5DFE4870}"/>
          </ac:spMkLst>
        </pc:spChg>
        <pc:grpChg chg="add del">
          <ac:chgData name="Vanessa Udy" userId="4f6e4b41-d645-47d9-816f-4932a54cfab1" providerId="ADAL" clId="{D488641A-270F-44C9-A0BD-84553CD2E102}" dt="2025-02-25T03:58:14.506" v="940" actId="478"/>
          <ac:grpSpMkLst>
            <pc:docMk/>
            <pc:sldMk cId="1949185112" sldId="279"/>
            <ac:grpSpMk id="35" creationId="{03E85085-5390-83A9-2396-021E06F7C018}"/>
          </ac:grpSpMkLst>
        </pc:grpChg>
        <pc:grpChg chg="del">
          <ac:chgData name="Vanessa Udy" userId="4f6e4b41-d645-47d9-816f-4932a54cfab1" providerId="ADAL" clId="{D488641A-270F-44C9-A0BD-84553CD2E102}" dt="2025-02-25T03:55:38.232" v="924" actId="478"/>
          <ac:grpSpMkLst>
            <pc:docMk/>
            <pc:sldMk cId="1949185112" sldId="279"/>
            <ac:grpSpMk id="98" creationId="{360ABAB5-F0ED-1EAD-3BE4-2CA2485A67E8}"/>
          </ac:grpSpMkLst>
        </pc:grpChg>
        <pc:picChg chg="del mod ord">
          <ac:chgData name="Vanessa Udy" userId="4f6e4b41-d645-47d9-816f-4932a54cfab1" providerId="ADAL" clId="{D488641A-270F-44C9-A0BD-84553CD2E102}" dt="2025-02-25T03:51:09.099" v="894" actId="478"/>
          <ac:picMkLst>
            <pc:docMk/>
            <pc:sldMk cId="1949185112" sldId="279"/>
            <ac:picMk id="5" creationId="{FBD37EF2-0375-B6D7-3EFE-C26935F7D907}"/>
          </ac:picMkLst>
        </pc:picChg>
        <pc:picChg chg="add mod ord">
          <ac:chgData name="Vanessa Udy" userId="4f6e4b41-d645-47d9-816f-4932a54cfab1" providerId="ADAL" clId="{D488641A-270F-44C9-A0BD-84553CD2E102}" dt="2025-02-25T03:57:31.879" v="937" actId="26606"/>
          <ac:picMkLst>
            <pc:docMk/>
            <pc:sldMk cId="1949185112" sldId="279"/>
            <ac:picMk id="21" creationId="{26BA15AB-2B33-D3CF-8D52-A2380DA3AB1E}"/>
          </ac:picMkLst>
        </pc:picChg>
        <pc:picChg chg="add mod ord">
          <ac:chgData name="Vanessa Udy" userId="4f6e4b41-d645-47d9-816f-4932a54cfab1" providerId="ADAL" clId="{D488641A-270F-44C9-A0BD-84553CD2E102}" dt="2025-02-25T03:57:31.879" v="937" actId="26606"/>
          <ac:picMkLst>
            <pc:docMk/>
            <pc:sldMk cId="1949185112" sldId="279"/>
            <ac:picMk id="23" creationId="{C123B5C2-C0EA-7361-8766-910EAEC02496}"/>
          </ac:picMkLst>
        </pc:picChg>
        <pc:picChg chg="add mod">
          <ac:chgData name="Vanessa Udy" userId="4f6e4b41-d645-47d9-816f-4932a54cfab1" providerId="ADAL" clId="{D488641A-270F-44C9-A0BD-84553CD2E102}" dt="2025-02-25T03:57:31.879" v="937" actId="26606"/>
          <ac:picMkLst>
            <pc:docMk/>
            <pc:sldMk cId="1949185112" sldId="279"/>
            <ac:picMk id="25" creationId="{3FA9E891-D818-5255-AA36-98F544CC0A27}"/>
          </ac:picMkLst>
        </pc:picChg>
        <pc:picChg chg="add mod">
          <ac:chgData name="Vanessa Udy" userId="4f6e4b41-d645-47d9-816f-4932a54cfab1" providerId="ADAL" clId="{D488641A-270F-44C9-A0BD-84553CD2E102}" dt="2025-02-25T03:57:31.879" v="937" actId="26606"/>
          <ac:picMkLst>
            <pc:docMk/>
            <pc:sldMk cId="1949185112" sldId="279"/>
            <ac:picMk id="27" creationId="{7A556830-3517-CC9A-F0E6-F811113586E8}"/>
          </ac:picMkLst>
        </pc:picChg>
      </pc:sldChg>
      <pc:sldChg chg="add ord">
        <pc:chgData name="Vanessa Udy" userId="4f6e4b41-d645-47d9-816f-4932a54cfab1" providerId="ADAL" clId="{D488641A-270F-44C9-A0BD-84553CD2E102}" dt="2025-02-26T16:51:30.484" v="1522"/>
        <pc:sldMkLst>
          <pc:docMk/>
          <pc:sldMk cId="1879402055" sldId="280"/>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07/relationships/hdphoto" Target="../media/hdphoto2.wdp"/><Relationship Id="rId1" Type="http://schemas.openxmlformats.org/officeDocument/2006/relationships/image" Target="../media/image14.png"/><Relationship Id="rId4" Type="http://schemas.microsoft.com/office/2007/relationships/hdphoto" Target="../media/hdphoto3.wdp"/></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07/relationships/hdphoto" Target="../media/hdphoto2.wdp"/><Relationship Id="rId1" Type="http://schemas.openxmlformats.org/officeDocument/2006/relationships/image" Target="../media/image14.png"/><Relationship Id="rId4" Type="http://schemas.microsoft.com/office/2007/relationships/hdphoto" Target="../media/hdphoto3.wdp"/></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77925B-141B-4ED5-885E-D45B7C258DAB}"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41D30FC4-DBE6-4D3B-ADE5-94C4AF5C2349}">
      <dgm:prSet custT="1"/>
      <dgm:spPr>
        <a:noFill/>
        <a:ln>
          <a:noFill/>
        </a:ln>
      </dgm:spPr>
      <dgm:t>
        <a:bodyPr/>
        <a:lstStyle/>
        <a:p>
          <a:pPr marL="0" indent="0" algn="just"/>
          <a:r>
            <a:rPr lang="en-CA" sz="1600" i="1" dirty="0">
              <a:solidFill>
                <a:schemeClr val="tx1"/>
              </a:solidFill>
              <a:latin typeface="Arial" panose="020B0604020202020204" pitchFamily="34" charset="0"/>
              <a:cs typeface="Arial" panose="020B0604020202020204" pitchFamily="34" charset="0"/>
            </a:rPr>
            <a:t>Those who are able to operate strong like two people are the ones who will further our treaty implementation. In the past, treaty implementation was evaluated using government benchmarks and standards, and western evaluation methods. Those educated in both </a:t>
          </a:r>
          <a:r>
            <a:rPr lang="en-CA" sz="1600" i="1" dirty="0" err="1">
              <a:solidFill>
                <a:schemeClr val="tx1"/>
              </a:solidFill>
              <a:latin typeface="Arial" panose="020B0604020202020204" pitchFamily="34" charset="0"/>
              <a:cs typeface="Arial" panose="020B0604020202020204" pitchFamily="34" charset="0"/>
            </a:rPr>
            <a:t>Tłı̨chǫ</a:t>
          </a:r>
          <a:r>
            <a:rPr lang="en-CA" sz="1600" i="1" dirty="0">
              <a:solidFill>
                <a:schemeClr val="tx1"/>
              </a:solidFill>
              <a:latin typeface="Arial" panose="020B0604020202020204" pitchFamily="34" charset="0"/>
              <a:cs typeface="Arial" panose="020B0604020202020204" pitchFamily="34" charset="0"/>
            </a:rPr>
            <a:t> and Western ways can set new standards and methodologies aimed at strengthening our fullness instead of continually drawing down on our resources. </a:t>
          </a:r>
          <a:endParaRPr lang="en-US" sz="1600" dirty="0">
            <a:solidFill>
              <a:schemeClr val="tx1"/>
            </a:solidFill>
            <a:latin typeface="Arial" panose="020B0604020202020204" pitchFamily="34" charset="0"/>
            <a:cs typeface="Arial" panose="020B0604020202020204" pitchFamily="34" charset="0"/>
          </a:endParaRPr>
        </a:p>
      </dgm:t>
    </dgm:pt>
    <dgm:pt modelId="{7B8DD89B-21C3-44B7-83B7-DD47A39A1368}" type="parTrans" cxnId="{9A9457C4-A8EC-4E09-881C-09F97B4D4B9F}">
      <dgm:prSet/>
      <dgm:spPr/>
      <dgm:t>
        <a:bodyPr/>
        <a:lstStyle/>
        <a:p>
          <a:endParaRPr lang="en-US"/>
        </a:p>
      </dgm:t>
    </dgm:pt>
    <dgm:pt modelId="{387F0356-97E6-464A-B93A-DB7DBBC71A66}" type="sibTrans" cxnId="{9A9457C4-A8EC-4E09-881C-09F97B4D4B9F}">
      <dgm:prSet/>
      <dgm:spPr/>
      <dgm:t>
        <a:bodyPr/>
        <a:lstStyle/>
        <a:p>
          <a:endParaRPr lang="en-US"/>
        </a:p>
      </dgm:t>
    </dgm:pt>
    <dgm:pt modelId="{82B470A2-788A-4B5E-8B57-1904B487A95A}">
      <dgm:prSet custT="1"/>
      <dgm:spPr>
        <a:noFill/>
        <a:ln>
          <a:noFill/>
        </a:ln>
      </dgm:spPr>
      <dgm:t>
        <a:bodyPr/>
        <a:lstStyle/>
        <a:p>
          <a:pPr algn="ctr"/>
          <a:endParaRPr lang="en-CA" sz="900" i="1" dirty="0">
            <a:solidFill>
              <a:schemeClr val="tx1"/>
            </a:solidFill>
            <a:latin typeface="Arial" panose="020B0604020202020204" pitchFamily="34" charset="0"/>
            <a:cs typeface="Arial" panose="020B0604020202020204" pitchFamily="34" charset="0"/>
          </a:endParaRPr>
        </a:p>
        <a:p>
          <a:pPr algn="just"/>
          <a:r>
            <a:rPr lang="en-CA" sz="1600" i="1" dirty="0">
              <a:solidFill>
                <a:schemeClr val="tx1"/>
              </a:solidFill>
              <a:latin typeface="Arial" panose="020B0604020202020204" pitchFamily="34" charset="0"/>
              <a:cs typeface="Arial" panose="020B0604020202020204" pitchFamily="34" charset="0"/>
            </a:rPr>
            <a:t>There needs to be a balance between western forms of education and our own. If you're going to do something for the western side, do something of equal value on your side. If you talk to professors, talk to Elders at the same time. As part of a land acknowledgement, go visit the land. Take students out of the classroom to engage in cultural practices, make dry fish, or learn how to skin a muskrat and eat it. </a:t>
          </a:r>
          <a:endParaRPr lang="en-US" sz="1600" dirty="0">
            <a:solidFill>
              <a:schemeClr val="tx1"/>
            </a:solidFill>
            <a:latin typeface="Arial" panose="020B0604020202020204" pitchFamily="34" charset="0"/>
            <a:cs typeface="Arial" panose="020B0604020202020204" pitchFamily="34" charset="0"/>
          </a:endParaRPr>
        </a:p>
      </dgm:t>
    </dgm:pt>
    <dgm:pt modelId="{8C9140F0-A43D-4485-ADDD-8A5F71F7E6ED}" type="parTrans" cxnId="{FEBC3FB1-0126-4F94-B0E3-D275F3406B83}">
      <dgm:prSet/>
      <dgm:spPr/>
      <dgm:t>
        <a:bodyPr/>
        <a:lstStyle/>
        <a:p>
          <a:endParaRPr lang="en-US"/>
        </a:p>
      </dgm:t>
    </dgm:pt>
    <dgm:pt modelId="{A47CD48A-0167-4434-B0D6-388DD2D425BA}" type="sibTrans" cxnId="{FEBC3FB1-0126-4F94-B0E3-D275F3406B83}">
      <dgm:prSet/>
      <dgm:spPr/>
      <dgm:t>
        <a:bodyPr/>
        <a:lstStyle/>
        <a:p>
          <a:endParaRPr lang="en-US"/>
        </a:p>
      </dgm:t>
    </dgm:pt>
    <dgm:pt modelId="{F0CFB831-2529-49EC-9F38-4317020004C6}" type="pres">
      <dgm:prSet presAssocID="{E177925B-141B-4ED5-885E-D45B7C258DAB}" presName="linearFlow" presStyleCnt="0">
        <dgm:presLayoutVars>
          <dgm:dir/>
          <dgm:resizeHandles val="exact"/>
        </dgm:presLayoutVars>
      </dgm:prSet>
      <dgm:spPr/>
    </dgm:pt>
    <dgm:pt modelId="{92C009F5-730F-4F77-911E-34D39F9D5E48}" type="pres">
      <dgm:prSet presAssocID="{41D30FC4-DBE6-4D3B-ADE5-94C4AF5C2349}" presName="composite" presStyleCnt="0"/>
      <dgm:spPr/>
    </dgm:pt>
    <dgm:pt modelId="{01F87E36-F12C-41F5-B552-DA8255D13FA8}" type="pres">
      <dgm:prSet presAssocID="{41D30FC4-DBE6-4D3B-ADE5-94C4AF5C2349}" presName="imgShp" presStyleLbl="fgImgPlace1" presStyleIdx="0" presStyleCnt="2" custScaleX="396688" custScaleY="390936" custLinFactX="400000" custLinFactNeighborX="497345" custLinFactNeighborY="-47036"/>
      <dgm:spPr>
        <a:blipFill dpi="0" rotWithShape="1">
          <a:blip xmlns:r="http://schemas.openxmlformats.org/officeDocument/2006/relationships" r:embed="rId1">
            <a:extLst>
              <a:ext uri="{BEBA8EAE-BF5A-486C-A8C5-ECC9F3942E4B}">
                <a14:imgProps xmlns:a14="http://schemas.microsoft.com/office/drawing/2010/main">
                  <a14:imgLayer r:embed="rId2">
                    <a14:imgEffect>
                      <a14:colorTemperature colorTemp="6400"/>
                    </a14:imgEffect>
                  </a14:imgLayer>
                </a14:imgProps>
              </a:ext>
              <a:ext uri="{28A0092B-C50C-407E-A947-70E740481C1C}">
                <a14:useLocalDpi xmlns:a14="http://schemas.microsoft.com/office/drawing/2010/main" val="0"/>
              </a:ext>
            </a:extLst>
          </a:blip>
          <a:srcRect/>
          <a:stretch>
            <a:fillRect l="-1262" r="-48738"/>
          </a:stretch>
        </a:blipFill>
      </dgm:spPr>
    </dgm:pt>
    <dgm:pt modelId="{E08EA50B-7E32-4C2E-A5A1-5DCB817EF125}" type="pres">
      <dgm:prSet presAssocID="{41D30FC4-DBE6-4D3B-ADE5-94C4AF5C2349}" presName="txShp" presStyleLbl="node1" presStyleIdx="0" presStyleCnt="2" custScaleX="102504" custScaleY="491423" custLinFactY="96151" custLinFactNeighborX="-24000" custLinFactNeighborY="100000">
        <dgm:presLayoutVars>
          <dgm:bulletEnabled val="1"/>
        </dgm:presLayoutVars>
      </dgm:prSet>
      <dgm:spPr/>
    </dgm:pt>
    <dgm:pt modelId="{DAAC3417-71F5-4EEC-A18D-1536483CA074}" type="pres">
      <dgm:prSet presAssocID="{387F0356-97E6-464A-B93A-DB7DBBC71A66}" presName="spacing" presStyleCnt="0"/>
      <dgm:spPr/>
    </dgm:pt>
    <dgm:pt modelId="{7FE6AF91-DF6C-4100-A228-F3D57DD93224}" type="pres">
      <dgm:prSet presAssocID="{82B470A2-788A-4B5E-8B57-1904B487A95A}" presName="composite" presStyleCnt="0"/>
      <dgm:spPr/>
    </dgm:pt>
    <dgm:pt modelId="{91A29D4A-9E44-48B8-96DE-2817E857D40D}" type="pres">
      <dgm:prSet presAssocID="{82B470A2-788A-4B5E-8B57-1904B487A95A}" presName="imgShp" presStyleLbl="fgImgPlace1" presStyleIdx="1" presStyleCnt="2" custScaleX="274050" custScaleY="269771" custLinFactX="-55401" custLinFactNeighborX="-100000" custLinFactNeighborY="64591"/>
      <dgm:spPr>
        <a:blipFill dpi="0" rotWithShape="1">
          <a:blip xmlns:r="http://schemas.openxmlformats.org/officeDocument/2006/relationships" r:embed="rId3">
            <a:extLst>
              <a:ext uri="{BEBA8EAE-BF5A-486C-A8C5-ECC9F3942E4B}">
                <a14:imgProps xmlns:a14="http://schemas.microsoft.com/office/drawing/2010/main">
                  <a14:imgLayer r:embed="rId4"/>
                </a14:imgProps>
              </a:ext>
            </a:extLst>
          </a:blip>
          <a:srcRect/>
          <a:stretch>
            <a:fillRect l="-28114" t="955" r="-37758" b="-18663"/>
          </a:stretch>
        </a:blipFill>
      </dgm:spPr>
    </dgm:pt>
    <dgm:pt modelId="{24D2D667-5FAD-40FA-8116-F3527DA66897}" type="pres">
      <dgm:prSet presAssocID="{82B470A2-788A-4B5E-8B57-1904B487A95A}" presName="txShp" presStyleLbl="node1" presStyleIdx="1" presStyleCnt="2" custFlipVert="1" custScaleY="239150" custLinFactY="72886" custLinFactNeighborX="10232" custLinFactNeighborY="100000">
        <dgm:presLayoutVars>
          <dgm:bulletEnabled val="1"/>
        </dgm:presLayoutVars>
      </dgm:prSet>
      <dgm:spPr/>
    </dgm:pt>
  </dgm:ptLst>
  <dgm:cxnLst>
    <dgm:cxn modelId="{5046DE8E-273D-4546-BF4B-2EEFF4E4E39B}" type="presOf" srcId="{82B470A2-788A-4B5E-8B57-1904B487A95A}" destId="{24D2D667-5FAD-40FA-8116-F3527DA66897}" srcOrd="0" destOrd="0" presId="urn:microsoft.com/office/officeart/2005/8/layout/vList3"/>
    <dgm:cxn modelId="{C47D0894-DDD0-4A02-ABB7-A6673E03E90E}" type="presOf" srcId="{41D30FC4-DBE6-4D3B-ADE5-94C4AF5C2349}" destId="{E08EA50B-7E32-4C2E-A5A1-5DCB817EF125}" srcOrd="0" destOrd="0" presId="urn:microsoft.com/office/officeart/2005/8/layout/vList3"/>
    <dgm:cxn modelId="{3FCBA896-8196-4B21-8D81-B48B62314F72}" type="presOf" srcId="{E177925B-141B-4ED5-885E-D45B7C258DAB}" destId="{F0CFB831-2529-49EC-9F38-4317020004C6}" srcOrd="0" destOrd="0" presId="urn:microsoft.com/office/officeart/2005/8/layout/vList3"/>
    <dgm:cxn modelId="{FEBC3FB1-0126-4F94-B0E3-D275F3406B83}" srcId="{E177925B-141B-4ED5-885E-D45B7C258DAB}" destId="{82B470A2-788A-4B5E-8B57-1904B487A95A}" srcOrd="1" destOrd="0" parTransId="{8C9140F0-A43D-4485-ADDD-8A5F71F7E6ED}" sibTransId="{A47CD48A-0167-4434-B0D6-388DD2D425BA}"/>
    <dgm:cxn modelId="{9A9457C4-A8EC-4E09-881C-09F97B4D4B9F}" srcId="{E177925B-141B-4ED5-885E-D45B7C258DAB}" destId="{41D30FC4-DBE6-4D3B-ADE5-94C4AF5C2349}" srcOrd="0" destOrd="0" parTransId="{7B8DD89B-21C3-44B7-83B7-DD47A39A1368}" sibTransId="{387F0356-97E6-464A-B93A-DB7DBBC71A66}"/>
    <dgm:cxn modelId="{9D858D14-75C2-4CF9-96B6-719CA26F270E}" type="presParOf" srcId="{F0CFB831-2529-49EC-9F38-4317020004C6}" destId="{92C009F5-730F-4F77-911E-34D39F9D5E48}" srcOrd="0" destOrd="0" presId="urn:microsoft.com/office/officeart/2005/8/layout/vList3"/>
    <dgm:cxn modelId="{4BFE2FE8-37C3-4BAD-B8C3-9C27EE1638B3}" type="presParOf" srcId="{92C009F5-730F-4F77-911E-34D39F9D5E48}" destId="{01F87E36-F12C-41F5-B552-DA8255D13FA8}" srcOrd="0" destOrd="0" presId="urn:microsoft.com/office/officeart/2005/8/layout/vList3"/>
    <dgm:cxn modelId="{74422C9F-D2AE-431D-9A8F-C39CE57D1DCF}" type="presParOf" srcId="{92C009F5-730F-4F77-911E-34D39F9D5E48}" destId="{E08EA50B-7E32-4C2E-A5A1-5DCB817EF125}" srcOrd="1" destOrd="0" presId="urn:microsoft.com/office/officeart/2005/8/layout/vList3"/>
    <dgm:cxn modelId="{ABB77893-9A48-43BF-BC38-EDB0F0E97B30}" type="presParOf" srcId="{F0CFB831-2529-49EC-9F38-4317020004C6}" destId="{DAAC3417-71F5-4EEC-A18D-1536483CA074}" srcOrd="1" destOrd="0" presId="urn:microsoft.com/office/officeart/2005/8/layout/vList3"/>
    <dgm:cxn modelId="{B40D3174-6163-4B0C-AE0C-BADD1122C1B1}" type="presParOf" srcId="{F0CFB831-2529-49EC-9F38-4317020004C6}" destId="{7FE6AF91-DF6C-4100-A228-F3D57DD93224}" srcOrd="2" destOrd="0" presId="urn:microsoft.com/office/officeart/2005/8/layout/vList3"/>
    <dgm:cxn modelId="{2F35C9CF-646D-4A9A-A01B-4EA35EB078FC}" type="presParOf" srcId="{7FE6AF91-DF6C-4100-A228-F3D57DD93224}" destId="{91A29D4A-9E44-48B8-96DE-2817E857D40D}" srcOrd="0" destOrd="0" presId="urn:microsoft.com/office/officeart/2005/8/layout/vList3"/>
    <dgm:cxn modelId="{61E93575-57B9-4A0B-93F3-A135A07411DA}" type="presParOf" srcId="{7FE6AF91-DF6C-4100-A228-F3D57DD93224}" destId="{24D2D667-5FAD-40FA-8116-F3527DA6689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EA50B-7E32-4C2E-A5A1-5DCB817EF125}">
      <dsp:nvSpPr>
        <dsp:cNvPr id="0" name=""/>
        <dsp:cNvSpPr/>
      </dsp:nvSpPr>
      <dsp:spPr>
        <a:xfrm rot="10800000">
          <a:off x="707783" y="1500148"/>
          <a:ext cx="7487480" cy="3757016"/>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7131" tIns="60960" rIns="113792" bIns="60960" numCol="1" spcCol="1270" anchor="ctr" anchorCtr="0">
          <a:noAutofit/>
        </a:bodyPr>
        <a:lstStyle/>
        <a:p>
          <a:pPr marL="0" lvl="0" indent="0" algn="just" defTabSz="711200">
            <a:lnSpc>
              <a:spcPct val="90000"/>
            </a:lnSpc>
            <a:spcBef>
              <a:spcPct val="0"/>
            </a:spcBef>
            <a:spcAft>
              <a:spcPct val="35000"/>
            </a:spcAft>
            <a:buNone/>
          </a:pPr>
          <a:r>
            <a:rPr lang="en-CA" sz="1600" i="1" kern="1200" dirty="0">
              <a:solidFill>
                <a:schemeClr val="tx1"/>
              </a:solidFill>
              <a:latin typeface="Arial" panose="020B0604020202020204" pitchFamily="34" charset="0"/>
              <a:cs typeface="Arial" panose="020B0604020202020204" pitchFamily="34" charset="0"/>
            </a:rPr>
            <a:t>Those who are able to operate strong like two people are the ones who will further our treaty implementation. In the past, treaty implementation was evaluated using government benchmarks and standards, and western evaluation methods. Those educated in both </a:t>
          </a:r>
          <a:r>
            <a:rPr lang="en-CA" sz="1600" i="1" kern="1200" dirty="0" err="1">
              <a:solidFill>
                <a:schemeClr val="tx1"/>
              </a:solidFill>
              <a:latin typeface="Arial" panose="020B0604020202020204" pitchFamily="34" charset="0"/>
              <a:cs typeface="Arial" panose="020B0604020202020204" pitchFamily="34" charset="0"/>
            </a:rPr>
            <a:t>Tłı̨chǫ</a:t>
          </a:r>
          <a:r>
            <a:rPr lang="en-CA" sz="1600" i="1" kern="1200" dirty="0">
              <a:solidFill>
                <a:schemeClr val="tx1"/>
              </a:solidFill>
              <a:latin typeface="Arial" panose="020B0604020202020204" pitchFamily="34" charset="0"/>
              <a:cs typeface="Arial" panose="020B0604020202020204" pitchFamily="34" charset="0"/>
            </a:rPr>
            <a:t> and Western ways can set new standards and methodologies aimed at strengthening our fullness instead of continually drawing down on our resources. </a:t>
          </a:r>
          <a:endParaRPr lang="en-US" sz="1600" kern="1200" dirty="0">
            <a:solidFill>
              <a:schemeClr val="tx1"/>
            </a:solidFill>
            <a:latin typeface="Arial" panose="020B0604020202020204" pitchFamily="34" charset="0"/>
            <a:cs typeface="Arial" panose="020B0604020202020204" pitchFamily="34" charset="0"/>
          </a:endParaRPr>
        </a:p>
      </dsp:txBody>
      <dsp:txXfrm rot="10800000">
        <a:off x="1647037" y="1500148"/>
        <a:ext cx="6548226" cy="3757016"/>
      </dsp:txXfrm>
    </dsp:sp>
    <dsp:sp modelId="{01F87E36-F12C-41F5-B552-DA8255D13FA8}">
      <dsp:nvSpPr>
        <dsp:cNvPr id="0" name=""/>
        <dsp:cNvSpPr/>
      </dsp:nvSpPr>
      <dsp:spPr>
        <a:xfrm>
          <a:off x="7896322" y="25060"/>
          <a:ext cx="3032750" cy="2988775"/>
        </a:xfrm>
        <a:prstGeom prst="ellipse">
          <a:avLst/>
        </a:prstGeom>
        <a:blipFill dpi="0" rotWithShape="1">
          <a:blip xmlns:r="http://schemas.openxmlformats.org/officeDocument/2006/relationships" r:embed="rId1">
            <a:extLst>
              <a:ext uri="{BEBA8EAE-BF5A-486C-A8C5-ECC9F3942E4B}">
                <a14:imgProps xmlns:a14="http://schemas.microsoft.com/office/drawing/2010/main">
                  <a14:imgLayer r:embed="rId2">
                    <a14:imgEffect>
                      <a14:colorTemperature colorTemp="6400"/>
                    </a14:imgEffect>
                  </a14:imgLayer>
                </a14:imgProps>
              </a:ext>
              <a:ext uri="{28A0092B-C50C-407E-A947-70E740481C1C}">
                <a14:useLocalDpi xmlns:a14="http://schemas.microsoft.com/office/drawing/2010/main" val="0"/>
              </a:ext>
            </a:extLst>
          </a:blip>
          <a:srcRect/>
          <a:stretch>
            <a:fillRect l="-1262" r="-48738"/>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D2D667-5FAD-40FA-8116-F3527DA66897}">
      <dsp:nvSpPr>
        <dsp:cNvPr id="0" name=""/>
        <dsp:cNvSpPr/>
      </dsp:nvSpPr>
      <dsp:spPr>
        <a:xfrm rot="10800000" flipV="1">
          <a:off x="3111068" y="4220411"/>
          <a:ext cx="7304574" cy="1828344"/>
        </a:xfrm>
        <a:prstGeom prst="homePlate">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7131" tIns="34290" rIns="64008" bIns="34290" numCol="1" spcCol="1270" anchor="ctr" anchorCtr="0">
          <a:noAutofit/>
        </a:bodyPr>
        <a:lstStyle/>
        <a:p>
          <a:pPr marL="0" lvl="0" indent="0" algn="ctr" defTabSz="400050">
            <a:lnSpc>
              <a:spcPct val="90000"/>
            </a:lnSpc>
            <a:spcBef>
              <a:spcPct val="0"/>
            </a:spcBef>
            <a:spcAft>
              <a:spcPct val="35000"/>
            </a:spcAft>
            <a:buNone/>
          </a:pPr>
          <a:endParaRPr lang="en-CA" sz="900" i="1" kern="1200" dirty="0">
            <a:solidFill>
              <a:schemeClr val="tx1"/>
            </a:solidFill>
            <a:latin typeface="Arial" panose="020B0604020202020204" pitchFamily="34" charset="0"/>
            <a:cs typeface="Arial" panose="020B0604020202020204" pitchFamily="34" charset="0"/>
          </a:endParaRPr>
        </a:p>
        <a:p>
          <a:pPr marL="0" lvl="0" indent="0" algn="just" defTabSz="400050">
            <a:lnSpc>
              <a:spcPct val="90000"/>
            </a:lnSpc>
            <a:spcBef>
              <a:spcPct val="0"/>
            </a:spcBef>
            <a:spcAft>
              <a:spcPct val="35000"/>
            </a:spcAft>
            <a:buNone/>
          </a:pPr>
          <a:r>
            <a:rPr lang="en-CA" sz="1600" i="1" kern="1200" dirty="0">
              <a:solidFill>
                <a:schemeClr val="tx1"/>
              </a:solidFill>
              <a:latin typeface="Arial" panose="020B0604020202020204" pitchFamily="34" charset="0"/>
              <a:cs typeface="Arial" panose="020B0604020202020204" pitchFamily="34" charset="0"/>
            </a:rPr>
            <a:t>There needs to be a balance between western forms of education and our own. If you're going to do something for the western side, do something of equal value on your side. If you talk to professors, talk to Elders at the same time. As part of a land acknowledgement, go visit the land. Take students out of the classroom to engage in cultural practices, make dry fish, or learn how to skin a muskrat and eat it. </a:t>
          </a:r>
          <a:endParaRPr lang="en-US" sz="1600" kern="1200" dirty="0">
            <a:solidFill>
              <a:schemeClr val="tx1"/>
            </a:solidFill>
            <a:latin typeface="Arial" panose="020B0604020202020204" pitchFamily="34" charset="0"/>
            <a:cs typeface="Arial" panose="020B0604020202020204" pitchFamily="34" charset="0"/>
          </a:endParaRPr>
        </a:p>
      </dsp:txBody>
      <dsp:txXfrm rot="10800000">
        <a:off x="3568154" y="4220411"/>
        <a:ext cx="6847488" cy="1828344"/>
      </dsp:txXfrm>
    </dsp:sp>
    <dsp:sp modelId="{91A29D4A-9E44-48B8-96DE-2817E857D40D}">
      <dsp:nvSpPr>
        <dsp:cNvPr id="0" name=""/>
        <dsp:cNvSpPr/>
      </dsp:nvSpPr>
      <dsp:spPr>
        <a:xfrm>
          <a:off x="128015" y="3986308"/>
          <a:ext cx="2095161" cy="2062447"/>
        </a:xfrm>
        <a:prstGeom prst="ellipse">
          <a:avLst/>
        </a:prstGeom>
        <a:blipFill dpi="0" rotWithShape="1">
          <a:blip xmlns:r="http://schemas.openxmlformats.org/officeDocument/2006/relationships" r:embed="rId3">
            <a:extLst>
              <a:ext uri="{BEBA8EAE-BF5A-486C-A8C5-ECC9F3942E4B}">
                <a14:imgProps xmlns:a14="http://schemas.microsoft.com/office/drawing/2010/main">
                  <a14:imgLayer r:embed="rId4"/>
                </a14:imgProps>
              </a:ext>
            </a:extLst>
          </a:blip>
          <a:srcRect/>
          <a:stretch>
            <a:fillRect l="-28114" t="955" r="-37758" b="-18663"/>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C8FBB5-123B-4B43-9814-C36487136A22}" type="datetimeFigureOut">
              <a:rPr lang="en-CA" smtClean="0"/>
              <a:t>2025-02-26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2C8A9-BC00-4ABD-99EE-85BA807BC242}" type="slidenum">
              <a:rPr lang="en-CA" smtClean="0"/>
              <a:t>‹#›</a:t>
            </a:fld>
            <a:endParaRPr lang="en-CA"/>
          </a:p>
        </p:txBody>
      </p:sp>
    </p:spTree>
    <p:extLst>
      <p:ext uri="{BB962C8B-B14F-4D97-AF65-F5344CB8AC3E}">
        <p14:creationId xmlns:p14="http://schemas.microsoft.com/office/powerpoint/2010/main" val="328659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602C8A9-BC00-4ABD-99EE-85BA807BC242}" type="slidenum">
              <a:rPr lang="en-CA" smtClean="0"/>
              <a:t>3</a:t>
            </a:fld>
            <a:endParaRPr lang="en-CA"/>
          </a:p>
        </p:txBody>
      </p:sp>
    </p:spTree>
    <p:extLst>
      <p:ext uri="{BB962C8B-B14F-4D97-AF65-F5344CB8AC3E}">
        <p14:creationId xmlns:p14="http://schemas.microsoft.com/office/powerpoint/2010/main" val="3395998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err="1"/>
              <a:t>Taking</a:t>
            </a:r>
            <a:r>
              <a:rPr lang="fr-CA" dirty="0"/>
              <a:t> </a:t>
            </a:r>
            <a:r>
              <a:rPr lang="fr-CA" dirty="0" err="1"/>
              <a:t>traditional</a:t>
            </a:r>
            <a:r>
              <a:rPr lang="fr-CA" dirty="0"/>
              <a:t> </a:t>
            </a:r>
            <a:r>
              <a:rPr lang="fr-CA" dirty="0" err="1"/>
              <a:t>strengths</a:t>
            </a:r>
            <a:r>
              <a:rPr lang="fr-CA" dirty="0"/>
              <a:t> </a:t>
            </a:r>
            <a:r>
              <a:rPr lang="fr-CA" dirty="0" err="1"/>
              <a:t>looking</a:t>
            </a:r>
            <a:r>
              <a:rPr lang="fr-CA" dirty="0"/>
              <a:t> </a:t>
            </a:r>
            <a:r>
              <a:rPr lang="fr-CA" dirty="0" err="1"/>
              <a:t>towards</a:t>
            </a:r>
            <a:r>
              <a:rPr lang="fr-CA" dirty="0"/>
              <a:t> the future</a:t>
            </a:r>
            <a:endParaRPr lang="en-CA" dirty="0"/>
          </a:p>
        </p:txBody>
      </p:sp>
      <p:sp>
        <p:nvSpPr>
          <p:cNvPr id="4" name="Slide Number Placeholder 3"/>
          <p:cNvSpPr>
            <a:spLocks noGrp="1"/>
          </p:cNvSpPr>
          <p:nvPr>
            <p:ph type="sldNum" sz="quarter" idx="5"/>
          </p:nvPr>
        </p:nvSpPr>
        <p:spPr/>
        <p:txBody>
          <a:bodyPr/>
          <a:lstStyle/>
          <a:p>
            <a:fld id="{3602C8A9-BC00-4ABD-99EE-85BA807BC242}" type="slidenum">
              <a:rPr lang="en-CA" smtClean="0"/>
              <a:t>16</a:t>
            </a:fld>
            <a:endParaRPr lang="en-CA"/>
          </a:p>
        </p:txBody>
      </p:sp>
    </p:spTree>
    <p:extLst>
      <p:ext uri="{BB962C8B-B14F-4D97-AF65-F5344CB8AC3E}">
        <p14:creationId xmlns:p14="http://schemas.microsoft.com/office/powerpoint/2010/main" val="1923077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A2EB1-6F6B-9F97-6A8C-5C28075333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D19CA488-F55C-AFED-8F31-B7AF7415DA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C9A287-F29D-3406-82D9-A7A88966438D}"/>
              </a:ext>
            </a:extLst>
          </p:cNvPr>
          <p:cNvSpPr>
            <a:spLocks noGrp="1"/>
          </p:cNvSpPr>
          <p:nvPr>
            <p:ph type="dt" sz="half" idx="10"/>
          </p:nvPr>
        </p:nvSpPr>
        <p:spPr/>
        <p:txBody>
          <a:bodyPr/>
          <a:lstStyle/>
          <a:p>
            <a:fld id="{A3849E04-8471-450E-B3AC-11493D332A77}" type="datetimeFigureOut">
              <a:rPr lang="en-CA" smtClean="0"/>
              <a:t>2025-02-26</a:t>
            </a:fld>
            <a:endParaRPr lang="en-CA"/>
          </a:p>
        </p:txBody>
      </p:sp>
      <p:sp>
        <p:nvSpPr>
          <p:cNvPr id="5" name="Footer Placeholder 4">
            <a:extLst>
              <a:ext uri="{FF2B5EF4-FFF2-40B4-BE49-F238E27FC236}">
                <a16:creationId xmlns:a16="http://schemas.microsoft.com/office/drawing/2014/main" id="{2364AF36-5FAA-9382-8A8C-02AFBD8DB09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924E635-C8EE-457B-A5B1-6FD00E32CFFC}"/>
              </a:ext>
            </a:extLst>
          </p:cNvPr>
          <p:cNvSpPr>
            <a:spLocks noGrp="1"/>
          </p:cNvSpPr>
          <p:nvPr>
            <p:ph type="sldNum" sz="quarter" idx="12"/>
          </p:nvPr>
        </p:nvSpPr>
        <p:spPr/>
        <p:txBody>
          <a:bodyPr/>
          <a:lstStyle/>
          <a:p>
            <a:fld id="{EB2DE674-B475-485B-8136-D6CCD9766D70}" type="slidenum">
              <a:rPr lang="en-CA" smtClean="0"/>
              <a:t>‹#›</a:t>
            </a:fld>
            <a:endParaRPr lang="en-CA"/>
          </a:p>
        </p:txBody>
      </p:sp>
    </p:spTree>
    <p:extLst>
      <p:ext uri="{BB962C8B-B14F-4D97-AF65-F5344CB8AC3E}">
        <p14:creationId xmlns:p14="http://schemas.microsoft.com/office/powerpoint/2010/main" val="440519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399EA-0A50-18A9-D5DC-265E03F6145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5E6C6EB-D1A8-24AE-8EB0-BBD58733CE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461D1F2-E80A-3823-435A-FE9D9C901B4E}"/>
              </a:ext>
            </a:extLst>
          </p:cNvPr>
          <p:cNvSpPr>
            <a:spLocks noGrp="1"/>
          </p:cNvSpPr>
          <p:nvPr>
            <p:ph type="dt" sz="half" idx="10"/>
          </p:nvPr>
        </p:nvSpPr>
        <p:spPr/>
        <p:txBody>
          <a:bodyPr/>
          <a:lstStyle/>
          <a:p>
            <a:fld id="{A3849E04-8471-450E-B3AC-11493D332A77}" type="datetimeFigureOut">
              <a:rPr lang="en-CA" smtClean="0"/>
              <a:t>2025-02-26</a:t>
            </a:fld>
            <a:endParaRPr lang="en-CA"/>
          </a:p>
        </p:txBody>
      </p:sp>
      <p:sp>
        <p:nvSpPr>
          <p:cNvPr id="5" name="Footer Placeholder 4">
            <a:extLst>
              <a:ext uri="{FF2B5EF4-FFF2-40B4-BE49-F238E27FC236}">
                <a16:creationId xmlns:a16="http://schemas.microsoft.com/office/drawing/2014/main" id="{7DEE1155-E1D6-78C8-2A48-A4687C7DE29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1B7E4C3-DEA4-FFF8-E2C9-3AD26DD089F6}"/>
              </a:ext>
            </a:extLst>
          </p:cNvPr>
          <p:cNvSpPr>
            <a:spLocks noGrp="1"/>
          </p:cNvSpPr>
          <p:nvPr>
            <p:ph type="sldNum" sz="quarter" idx="12"/>
          </p:nvPr>
        </p:nvSpPr>
        <p:spPr/>
        <p:txBody>
          <a:bodyPr/>
          <a:lstStyle/>
          <a:p>
            <a:fld id="{EB2DE674-B475-485B-8136-D6CCD9766D70}" type="slidenum">
              <a:rPr lang="en-CA" smtClean="0"/>
              <a:t>‹#›</a:t>
            </a:fld>
            <a:endParaRPr lang="en-CA"/>
          </a:p>
        </p:txBody>
      </p:sp>
    </p:spTree>
    <p:extLst>
      <p:ext uri="{BB962C8B-B14F-4D97-AF65-F5344CB8AC3E}">
        <p14:creationId xmlns:p14="http://schemas.microsoft.com/office/powerpoint/2010/main" val="437263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3739A-2E22-C53A-A69A-AD90A1F45D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5320088E-F8A7-CE49-EBC1-C9AC8679AE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ADBA1F-27F8-8AF3-D6C6-B26CCD2377D3}"/>
              </a:ext>
            </a:extLst>
          </p:cNvPr>
          <p:cNvSpPr>
            <a:spLocks noGrp="1"/>
          </p:cNvSpPr>
          <p:nvPr>
            <p:ph type="dt" sz="half" idx="10"/>
          </p:nvPr>
        </p:nvSpPr>
        <p:spPr/>
        <p:txBody>
          <a:bodyPr/>
          <a:lstStyle/>
          <a:p>
            <a:fld id="{A3849E04-8471-450E-B3AC-11493D332A77}" type="datetimeFigureOut">
              <a:rPr lang="en-CA" smtClean="0"/>
              <a:t>2025-02-26</a:t>
            </a:fld>
            <a:endParaRPr lang="en-CA"/>
          </a:p>
        </p:txBody>
      </p:sp>
      <p:sp>
        <p:nvSpPr>
          <p:cNvPr id="5" name="Footer Placeholder 4">
            <a:extLst>
              <a:ext uri="{FF2B5EF4-FFF2-40B4-BE49-F238E27FC236}">
                <a16:creationId xmlns:a16="http://schemas.microsoft.com/office/drawing/2014/main" id="{FE58E8EB-5DB2-C6A0-17E6-ED35DCFB662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2F5B3-0A4A-AAB7-7E1F-EEADA4030768}"/>
              </a:ext>
            </a:extLst>
          </p:cNvPr>
          <p:cNvSpPr>
            <a:spLocks noGrp="1"/>
          </p:cNvSpPr>
          <p:nvPr>
            <p:ph type="sldNum" sz="quarter" idx="12"/>
          </p:nvPr>
        </p:nvSpPr>
        <p:spPr/>
        <p:txBody>
          <a:bodyPr/>
          <a:lstStyle/>
          <a:p>
            <a:fld id="{EB2DE674-B475-485B-8136-D6CCD9766D70}" type="slidenum">
              <a:rPr lang="en-CA" smtClean="0"/>
              <a:t>‹#›</a:t>
            </a:fld>
            <a:endParaRPr lang="en-CA"/>
          </a:p>
        </p:txBody>
      </p:sp>
    </p:spTree>
    <p:extLst>
      <p:ext uri="{BB962C8B-B14F-4D97-AF65-F5344CB8AC3E}">
        <p14:creationId xmlns:p14="http://schemas.microsoft.com/office/powerpoint/2010/main" val="1693706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F5738-C2E4-BA91-A9D6-C99DD50097F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AD0C072-2D1C-070B-ED05-34AC1A7560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DCD3B3DC-04E3-D966-0664-FAB9E6D304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055C0629-82D0-31EA-A91F-31EE61FC968F}"/>
              </a:ext>
            </a:extLst>
          </p:cNvPr>
          <p:cNvSpPr>
            <a:spLocks noGrp="1"/>
          </p:cNvSpPr>
          <p:nvPr>
            <p:ph type="dt" sz="half" idx="10"/>
          </p:nvPr>
        </p:nvSpPr>
        <p:spPr/>
        <p:txBody>
          <a:bodyPr/>
          <a:lstStyle/>
          <a:p>
            <a:fld id="{A3849E04-8471-450E-B3AC-11493D332A77}" type="datetimeFigureOut">
              <a:rPr lang="en-CA" smtClean="0"/>
              <a:t>2025-02-26</a:t>
            </a:fld>
            <a:endParaRPr lang="en-CA"/>
          </a:p>
        </p:txBody>
      </p:sp>
      <p:sp>
        <p:nvSpPr>
          <p:cNvPr id="6" name="Footer Placeholder 5">
            <a:extLst>
              <a:ext uri="{FF2B5EF4-FFF2-40B4-BE49-F238E27FC236}">
                <a16:creationId xmlns:a16="http://schemas.microsoft.com/office/drawing/2014/main" id="{DA0DE281-1BAC-7C69-EE09-C58E7591A95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C237B3B-A597-2586-DFB3-48765339C6FF}"/>
              </a:ext>
            </a:extLst>
          </p:cNvPr>
          <p:cNvSpPr>
            <a:spLocks noGrp="1"/>
          </p:cNvSpPr>
          <p:nvPr>
            <p:ph type="sldNum" sz="quarter" idx="12"/>
          </p:nvPr>
        </p:nvSpPr>
        <p:spPr/>
        <p:txBody>
          <a:bodyPr/>
          <a:lstStyle/>
          <a:p>
            <a:fld id="{EB2DE674-B475-485B-8136-D6CCD9766D70}" type="slidenum">
              <a:rPr lang="en-CA" smtClean="0"/>
              <a:t>‹#›</a:t>
            </a:fld>
            <a:endParaRPr lang="en-CA"/>
          </a:p>
        </p:txBody>
      </p:sp>
    </p:spTree>
    <p:extLst>
      <p:ext uri="{BB962C8B-B14F-4D97-AF65-F5344CB8AC3E}">
        <p14:creationId xmlns:p14="http://schemas.microsoft.com/office/powerpoint/2010/main" val="1455647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3B28-FA99-E3B2-CD44-1793CBBEC7C7}"/>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0F0FC1C-F536-0AA6-53C4-6F5FD9491A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9CBCBA-C454-04EB-8C6B-542F20AB5B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E235E799-850B-AE2E-C971-4D0451F0BA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664554-E54A-131C-D9AD-077BA3B232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A7AE405F-93D5-8603-B704-DAC88B454F4C}"/>
              </a:ext>
            </a:extLst>
          </p:cNvPr>
          <p:cNvSpPr>
            <a:spLocks noGrp="1"/>
          </p:cNvSpPr>
          <p:nvPr>
            <p:ph type="dt" sz="half" idx="10"/>
          </p:nvPr>
        </p:nvSpPr>
        <p:spPr/>
        <p:txBody>
          <a:bodyPr/>
          <a:lstStyle/>
          <a:p>
            <a:fld id="{A3849E04-8471-450E-B3AC-11493D332A77}" type="datetimeFigureOut">
              <a:rPr lang="en-CA" smtClean="0"/>
              <a:t>2025-02-26</a:t>
            </a:fld>
            <a:endParaRPr lang="en-CA"/>
          </a:p>
        </p:txBody>
      </p:sp>
      <p:sp>
        <p:nvSpPr>
          <p:cNvPr id="8" name="Footer Placeholder 7">
            <a:extLst>
              <a:ext uri="{FF2B5EF4-FFF2-40B4-BE49-F238E27FC236}">
                <a16:creationId xmlns:a16="http://schemas.microsoft.com/office/drawing/2014/main" id="{5DA817DA-D2D6-055C-AF9E-FFD3F9CC30E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15567E41-A6A2-F826-A0A4-25AE7D3FAD7D}"/>
              </a:ext>
            </a:extLst>
          </p:cNvPr>
          <p:cNvSpPr>
            <a:spLocks noGrp="1"/>
          </p:cNvSpPr>
          <p:nvPr>
            <p:ph type="sldNum" sz="quarter" idx="12"/>
          </p:nvPr>
        </p:nvSpPr>
        <p:spPr/>
        <p:txBody>
          <a:bodyPr/>
          <a:lstStyle/>
          <a:p>
            <a:fld id="{EB2DE674-B475-485B-8136-D6CCD9766D70}" type="slidenum">
              <a:rPr lang="en-CA" smtClean="0"/>
              <a:t>‹#›</a:t>
            </a:fld>
            <a:endParaRPr lang="en-CA"/>
          </a:p>
        </p:txBody>
      </p:sp>
    </p:spTree>
    <p:extLst>
      <p:ext uri="{BB962C8B-B14F-4D97-AF65-F5344CB8AC3E}">
        <p14:creationId xmlns:p14="http://schemas.microsoft.com/office/powerpoint/2010/main" val="1690845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72A17-7A54-A25B-9FB7-210F7AF597A6}"/>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B658715-1F14-C9F4-DCC6-D989778A5C8D}"/>
              </a:ext>
            </a:extLst>
          </p:cNvPr>
          <p:cNvSpPr>
            <a:spLocks noGrp="1"/>
          </p:cNvSpPr>
          <p:nvPr>
            <p:ph type="dt" sz="half" idx="10"/>
          </p:nvPr>
        </p:nvSpPr>
        <p:spPr/>
        <p:txBody>
          <a:bodyPr/>
          <a:lstStyle/>
          <a:p>
            <a:fld id="{A3849E04-8471-450E-B3AC-11493D332A77}" type="datetimeFigureOut">
              <a:rPr lang="en-CA" smtClean="0"/>
              <a:t>2025-02-26</a:t>
            </a:fld>
            <a:endParaRPr lang="en-CA"/>
          </a:p>
        </p:txBody>
      </p:sp>
      <p:sp>
        <p:nvSpPr>
          <p:cNvPr id="4" name="Footer Placeholder 3">
            <a:extLst>
              <a:ext uri="{FF2B5EF4-FFF2-40B4-BE49-F238E27FC236}">
                <a16:creationId xmlns:a16="http://schemas.microsoft.com/office/drawing/2014/main" id="{838BAB9E-945A-5D85-0235-1EE9B34DE19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249D49E3-72A6-6EF0-BEE5-55F52EEDE21A}"/>
              </a:ext>
            </a:extLst>
          </p:cNvPr>
          <p:cNvSpPr>
            <a:spLocks noGrp="1"/>
          </p:cNvSpPr>
          <p:nvPr>
            <p:ph type="sldNum" sz="quarter" idx="12"/>
          </p:nvPr>
        </p:nvSpPr>
        <p:spPr/>
        <p:txBody>
          <a:bodyPr/>
          <a:lstStyle/>
          <a:p>
            <a:fld id="{EB2DE674-B475-485B-8136-D6CCD9766D70}" type="slidenum">
              <a:rPr lang="en-CA" smtClean="0"/>
              <a:t>‹#›</a:t>
            </a:fld>
            <a:endParaRPr lang="en-CA"/>
          </a:p>
        </p:txBody>
      </p:sp>
    </p:spTree>
    <p:extLst>
      <p:ext uri="{BB962C8B-B14F-4D97-AF65-F5344CB8AC3E}">
        <p14:creationId xmlns:p14="http://schemas.microsoft.com/office/powerpoint/2010/main" val="934973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EE93A3-D9B2-2EB5-67EA-5DD07A2CBB46}"/>
              </a:ext>
            </a:extLst>
          </p:cNvPr>
          <p:cNvSpPr>
            <a:spLocks noGrp="1"/>
          </p:cNvSpPr>
          <p:nvPr>
            <p:ph type="dt" sz="half" idx="10"/>
          </p:nvPr>
        </p:nvSpPr>
        <p:spPr/>
        <p:txBody>
          <a:bodyPr/>
          <a:lstStyle/>
          <a:p>
            <a:fld id="{A3849E04-8471-450E-B3AC-11493D332A77}" type="datetimeFigureOut">
              <a:rPr lang="en-CA" smtClean="0"/>
              <a:t>2025-02-26</a:t>
            </a:fld>
            <a:endParaRPr lang="en-CA"/>
          </a:p>
        </p:txBody>
      </p:sp>
      <p:sp>
        <p:nvSpPr>
          <p:cNvPr id="3" name="Footer Placeholder 2">
            <a:extLst>
              <a:ext uri="{FF2B5EF4-FFF2-40B4-BE49-F238E27FC236}">
                <a16:creationId xmlns:a16="http://schemas.microsoft.com/office/drawing/2014/main" id="{9B2D453D-F793-94C9-33C1-6C33D4A11D72}"/>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7946922C-1425-FFC4-2ED6-E04AC47B47B6}"/>
              </a:ext>
            </a:extLst>
          </p:cNvPr>
          <p:cNvSpPr>
            <a:spLocks noGrp="1"/>
          </p:cNvSpPr>
          <p:nvPr>
            <p:ph type="sldNum" sz="quarter" idx="12"/>
          </p:nvPr>
        </p:nvSpPr>
        <p:spPr/>
        <p:txBody>
          <a:bodyPr/>
          <a:lstStyle/>
          <a:p>
            <a:fld id="{EB2DE674-B475-485B-8136-D6CCD9766D70}" type="slidenum">
              <a:rPr lang="en-CA" smtClean="0"/>
              <a:t>‹#›</a:t>
            </a:fld>
            <a:endParaRPr lang="en-CA"/>
          </a:p>
        </p:txBody>
      </p:sp>
    </p:spTree>
    <p:extLst>
      <p:ext uri="{BB962C8B-B14F-4D97-AF65-F5344CB8AC3E}">
        <p14:creationId xmlns:p14="http://schemas.microsoft.com/office/powerpoint/2010/main" val="1653488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3E177-F31D-0342-DB17-9C5C3C6811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B25F6A85-BBCA-8BEB-FBE6-FC0FEAE95F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6C246A06-6791-3748-6544-65621FC171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31B0A8-E5B3-2BA0-E71D-E4130186F3D9}"/>
              </a:ext>
            </a:extLst>
          </p:cNvPr>
          <p:cNvSpPr>
            <a:spLocks noGrp="1"/>
          </p:cNvSpPr>
          <p:nvPr>
            <p:ph type="dt" sz="half" idx="10"/>
          </p:nvPr>
        </p:nvSpPr>
        <p:spPr/>
        <p:txBody>
          <a:bodyPr/>
          <a:lstStyle/>
          <a:p>
            <a:fld id="{A3849E04-8471-450E-B3AC-11493D332A77}" type="datetimeFigureOut">
              <a:rPr lang="en-CA" smtClean="0"/>
              <a:t>2025-02-26</a:t>
            </a:fld>
            <a:endParaRPr lang="en-CA"/>
          </a:p>
        </p:txBody>
      </p:sp>
      <p:sp>
        <p:nvSpPr>
          <p:cNvPr id="6" name="Footer Placeholder 5">
            <a:extLst>
              <a:ext uri="{FF2B5EF4-FFF2-40B4-BE49-F238E27FC236}">
                <a16:creationId xmlns:a16="http://schemas.microsoft.com/office/drawing/2014/main" id="{F4E38969-D2CC-AA77-62ED-B6CC2AF8AEF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1F4D9AA-8CBE-2598-6FA8-6B5AE65222FD}"/>
              </a:ext>
            </a:extLst>
          </p:cNvPr>
          <p:cNvSpPr>
            <a:spLocks noGrp="1"/>
          </p:cNvSpPr>
          <p:nvPr>
            <p:ph type="sldNum" sz="quarter" idx="12"/>
          </p:nvPr>
        </p:nvSpPr>
        <p:spPr/>
        <p:txBody>
          <a:bodyPr/>
          <a:lstStyle/>
          <a:p>
            <a:fld id="{EB2DE674-B475-485B-8136-D6CCD9766D70}" type="slidenum">
              <a:rPr lang="en-CA" smtClean="0"/>
              <a:t>‹#›</a:t>
            </a:fld>
            <a:endParaRPr lang="en-CA"/>
          </a:p>
        </p:txBody>
      </p:sp>
    </p:spTree>
    <p:extLst>
      <p:ext uri="{BB962C8B-B14F-4D97-AF65-F5344CB8AC3E}">
        <p14:creationId xmlns:p14="http://schemas.microsoft.com/office/powerpoint/2010/main" val="1994444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0F70-60A3-DB95-7A3E-AA7B0E637A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C1D4233B-4B83-2306-0E60-D3EDB0696F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7D72E028-EB61-9FB0-3CE4-BA99E25B08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419E58-0CCE-E2FD-23F7-6A9E907CAAC0}"/>
              </a:ext>
            </a:extLst>
          </p:cNvPr>
          <p:cNvSpPr>
            <a:spLocks noGrp="1"/>
          </p:cNvSpPr>
          <p:nvPr>
            <p:ph type="dt" sz="half" idx="10"/>
          </p:nvPr>
        </p:nvSpPr>
        <p:spPr/>
        <p:txBody>
          <a:bodyPr/>
          <a:lstStyle/>
          <a:p>
            <a:fld id="{A3849E04-8471-450E-B3AC-11493D332A77}" type="datetimeFigureOut">
              <a:rPr lang="en-CA" smtClean="0"/>
              <a:t>2025-02-26</a:t>
            </a:fld>
            <a:endParaRPr lang="en-CA"/>
          </a:p>
        </p:txBody>
      </p:sp>
      <p:sp>
        <p:nvSpPr>
          <p:cNvPr id="6" name="Footer Placeholder 5">
            <a:extLst>
              <a:ext uri="{FF2B5EF4-FFF2-40B4-BE49-F238E27FC236}">
                <a16:creationId xmlns:a16="http://schemas.microsoft.com/office/drawing/2014/main" id="{CF61A26A-A064-6119-A16B-C977E67F7CB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D6BE3A3-27D8-7B92-0687-3637A2633F88}"/>
              </a:ext>
            </a:extLst>
          </p:cNvPr>
          <p:cNvSpPr>
            <a:spLocks noGrp="1"/>
          </p:cNvSpPr>
          <p:nvPr>
            <p:ph type="sldNum" sz="quarter" idx="12"/>
          </p:nvPr>
        </p:nvSpPr>
        <p:spPr/>
        <p:txBody>
          <a:bodyPr/>
          <a:lstStyle/>
          <a:p>
            <a:fld id="{EB2DE674-B475-485B-8136-D6CCD9766D70}" type="slidenum">
              <a:rPr lang="en-CA" smtClean="0"/>
              <a:t>‹#›</a:t>
            </a:fld>
            <a:endParaRPr lang="en-CA"/>
          </a:p>
        </p:txBody>
      </p:sp>
    </p:spTree>
    <p:extLst>
      <p:ext uri="{BB962C8B-B14F-4D97-AF65-F5344CB8AC3E}">
        <p14:creationId xmlns:p14="http://schemas.microsoft.com/office/powerpoint/2010/main" val="177088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8C169-0A9D-4597-2C17-BB6322D51F51}"/>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E91693D-0B18-9209-C385-060D7D675B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00FD2B7-FD72-B234-1DAA-B05104E95FBB}"/>
              </a:ext>
            </a:extLst>
          </p:cNvPr>
          <p:cNvSpPr>
            <a:spLocks noGrp="1"/>
          </p:cNvSpPr>
          <p:nvPr>
            <p:ph type="dt" sz="half" idx="10"/>
          </p:nvPr>
        </p:nvSpPr>
        <p:spPr/>
        <p:txBody>
          <a:bodyPr/>
          <a:lstStyle/>
          <a:p>
            <a:fld id="{A3849E04-8471-450E-B3AC-11493D332A77}" type="datetimeFigureOut">
              <a:rPr lang="en-CA" smtClean="0"/>
              <a:t>2025-02-26</a:t>
            </a:fld>
            <a:endParaRPr lang="en-CA"/>
          </a:p>
        </p:txBody>
      </p:sp>
      <p:sp>
        <p:nvSpPr>
          <p:cNvPr id="5" name="Footer Placeholder 4">
            <a:extLst>
              <a:ext uri="{FF2B5EF4-FFF2-40B4-BE49-F238E27FC236}">
                <a16:creationId xmlns:a16="http://schemas.microsoft.com/office/drawing/2014/main" id="{02292251-1EBE-8F53-2B75-0DE78749D59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6160DED-D550-64EE-B139-977B7C4D2619}"/>
              </a:ext>
            </a:extLst>
          </p:cNvPr>
          <p:cNvSpPr>
            <a:spLocks noGrp="1"/>
          </p:cNvSpPr>
          <p:nvPr>
            <p:ph type="sldNum" sz="quarter" idx="12"/>
          </p:nvPr>
        </p:nvSpPr>
        <p:spPr/>
        <p:txBody>
          <a:bodyPr/>
          <a:lstStyle/>
          <a:p>
            <a:fld id="{EB2DE674-B475-485B-8136-D6CCD9766D70}" type="slidenum">
              <a:rPr lang="en-CA" smtClean="0"/>
              <a:t>‹#›</a:t>
            </a:fld>
            <a:endParaRPr lang="en-CA"/>
          </a:p>
        </p:txBody>
      </p:sp>
    </p:spTree>
    <p:extLst>
      <p:ext uri="{BB962C8B-B14F-4D97-AF65-F5344CB8AC3E}">
        <p14:creationId xmlns:p14="http://schemas.microsoft.com/office/powerpoint/2010/main" val="1077822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897CD8-B5DC-EF6A-EDBB-9A40B93CDD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DFCE08C-EBBC-709D-0779-BFA1A981BD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4C945AA-3A7C-7BBF-1DD2-B2B2A489B1D5}"/>
              </a:ext>
            </a:extLst>
          </p:cNvPr>
          <p:cNvSpPr>
            <a:spLocks noGrp="1"/>
          </p:cNvSpPr>
          <p:nvPr>
            <p:ph type="dt" sz="half" idx="10"/>
          </p:nvPr>
        </p:nvSpPr>
        <p:spPr/>
        <p:txBody>
          <a:bodyPr/>
          <a:lstStyle/>
          <a:p>
            <a:fld id="{A3849E04-8471-450E-B3AC-11493D332A77}" type="datetimeFigureOut">
              <a:rPr lang="en-CA" smtClean="0"/>
              <a:t>2025-02-26</a:t>
            </a:fld>
            <a:endParaRPr lang="en-CA"/>
          </a:p>
        </p:txBody>
      </p:sp>
      <p:sp>
        <p:nvSpPr>
          <p:cNvPr id="5" name="Footer Placeholder 4">
            <a:extLst>
              <a:ext uri="{FF2B5EF4-FFF2-40B4-BE49-F238E27FC236}">
                <a16:creationId xmlns:a16="http://schemas.microsoft.com/office/drawing/2014/main" id="{EB27A7DF-54D0-0E4F-0198-4ECD396190A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78240B2-0D3D-D7B8-E2A4-9D95B5FD79F6}"/>
              </a:ext>
            </a:extLst>
          </p:cNvPr>
          <p:cNvSpPr>
            <a:spLocks noGrp="1"/>
          </p:cNvSpPr>
          <p:nvPr>
            <p:ph type="sldNum" sz="quarter" idx="12"/>
          </p:nvPr>
        </p:nvSpPr>
        <p:spPr/>
        <p:txBody>
          <a:bodyPr/>
          <a:lstStyle/>
          <a:p>
            <a:fld id="{EB2DE674-B475-485B-8136-D6CCD9766D70}" type="slidenum">
              <a:rPr lang="en-CA" smtClean="0"/>
              <a:t>‹#›</a:t>
            </a:fld>
            <a:endParaRPr lang="en-CA"/>
          </a:p>
        </p:txBody>
      </p:sp>
    </p:spTree>
    <p:extLst>
      <p:ext uri="{BB962C8B-B14F-4D97-AF65-F5344CB8AC3E}">
        <p14:creationId xmlns:p14="http://schemas.microsoft.com/office/powerpoint/2010/main" val="3384469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99D61B-04C2-A197-DFA5-C387DEB6F0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06A9F68-7247-51EF-0289-FD21FCF9F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B894F4C-A999-F7D3-1A4B-34DC6E656A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849E04-8471-450E-B3AC-11493D332A77}" type="datetimeFigureOut">
              <a:rPr lang="en-CA" smtClean="0"/>
              <a:t>2025-02-26</a:t>
            </a:fld>
            <a:endParaRPr lang="en-CA"/>
          </a:p>
        </p:txBody>
      </p:sp>
      <p:sp>
        <p:nvSpPr>
          <p:cNvPr id="5" name="Footer Placeholder 4">
            <a:extLst>
              <a:ext uri="{FF2B5EF4-FFF2-40B4-BE49-F238E27FC236}">
                <a16:creationId xmlns:a16="http://schemas.microsoft.com/office/drawing/2014/main" id="{F0DF7377-E8F1-7C55-3C24-F585A6AD32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FAA7A8AB-DF4F-A650-FB7B-11158EBAA2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2DE674-B475-485B-8136-D6CCD9766D70}" type="slidenum">
              <a:rPr lang="en-CA" smtClean="0"/>
              <a:t>‹#›</a:t>
            </a:fld>
            <a:endParaRPr lang="en-CA"/>
          </a:p>
        </p:txBody>
      </p:sp>
    </p:spTree>
    <p:extLst>
      <p:ext uri="{BB962C8B-B14F-4D97-AF65-F5344CB8AC3E}">
        <p14:creationId xmlns:p14="http://schemas.microsoft.com/office/powerpoint/2010/main" val="3840349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A89C5C-BD57-D841-E359-3581AB61DF32}"/>
              </a:ext>
            </a:extLst>
          </p:cNvPr>
          <p:cNvSpPr>
            <a:spLocks noGrp="1"/>
          </p:cNvSpPr>
          <p:nvPr>
            <p:ph type="ctrTitle"/>
          </p:nvPr>
        </p:nvSpPr>
        <p:spPr>
          <a:xfrm>
            <a:off x="838200" y="451381"/>
            <a:ext cx="10512552" cy="4066540"/>
          </a:xfrm>
        </p:spPr>
        <p:txBody>
          <a:bodyPr anchor="b">
            <a:normAutofit/>
          </a:bodyPr>
          <a:lstStyle/>
          <a:p>
            <a:pPr algn="l"/>
            <a:r>
              <a:rPr lang="en-CA" sz="6600" b="1" i="0" dirty="0" err="1">
                <a:effectLst/>
                <a:latin typeface="Arial" panose="020B0604020202020204" pitchFamily="34" charset="0"/>
                <a:cs typeface="Arial" panose="020B0604020202020204" pitchFamily="34" charset="0"/>
              </a:rPr>
              <a:t>Gonàowo</a:t>
            </a:r>
            <a:br>
              <a:rPr lang="en-CA" sz="6600" b="1" i="0" dirty="0">
                <a:effectLst/>
                <a:latin typeface="Arial" panose="020B0604020202020204" pitchFamily="34" charset="0"/>
                <a:cs typeface="Arial" panose="020B0604020202020204" pitchFamily="34" charset="0"/>
              </a:rPr>
            </a:br>
            <a:r>
              <a:rPr lang="fr-CA" sz="3600" dirty="0" err="1">
                <a:latin typeface="Arial" panose="020B0604020202020204" pitchFamily="34" charset="0"/>
                <a:cs typeface="Arial" panose="020B0604020202020204" pitchFamily="34" charset="0"/>
              </a:rPr>
              <a:t>Reclaiming</a:t>
            </a:r>
            <a:r>
              <a:rPr lang="fr-CA" sz="3600" dirty="0">
                <a:latin typeface="Arial" panose="020B0604020202020204" pitchFamily="34" charset="0"/>
                <a:cs typeface="Arial" panose="020B0604020202020204" pitchFamily="34" charset="0"/>
              </a:rPr>
              <a:t> </a:t>
            </a:r>
            <a:r>
              <a:rPr lang="en-CA" sz="3600" dirty="0" err="1">
                <a:latin typeface="Arial" panose="020B0604020202020204" pitchFamily="34" charset="0"/>
                <a:cs typeface="Arial" panose="020B0604020202020204" pitchFamily="34" charset="0"/>
              </a:rPr>
              <a:t>Tłı̨chǫ</a:t>
            </a:r>
            <a:r>
              <a:rPr lang="en-CA" sz="3600" dirty="0">
                <a:latin typeface="Arial" panose="020B0604020202020204" pitchFamily="34" charset="0"/>
                <a:cs typeface="Arial" panose="020B0604020202020204" pitchFamily="34" charset="0"/>
              </a:rPr>
              <a:t> </a:t>
            </a:r>
            <a:r>
              <a:rPr lang="fr-CA" sz="3600" dirty="0" err="1">
                <a:latin typeface="Arial" panose="020B0604020202020204" pitchFamily="34" charset="0"/>
                <a:cs typeface="Arial" panose="020B0604020202020204" pitchFamily="34" charset="0"/>
              </a:rPr>
              <a:t>Fullness</a:t>
            </a:r>
            <a:r>
              <a:rPr lang="fr-CA" sz="3600" dirty="0">
                <a:latin typeface="Arial" panose="020B0604020202020204" pitchFamily="34" charset="0"/>
                <a:cs typeface="Arial" panose="020B0604020202020204" pitchFamily="34" charset="0"/>
              </a:rPr>
              <a:t> </a:t>
            </a:r>
            <a:br>
              <a:rPr lang="fr-CA" sz="3600" dirty="0">
                <a:latin typeface="Arial" panose="020B0604020202020204" pitchFamily="34" charset="0"/>
                <a:cs typeface="Arial" panose="020B0604020202020204" pitchFamily="34" charset="0"/>
              </a:rPr>
            </a:br>
            <a:r>
              <a:rPr lang="fr-CA" sz="3600" dirty="0">
                <a:latin typeface="Arial" panose="020B0604020202020204" pitchFamily="34" charset="0"/>
                <a:cs typeface="Arial" panose="020B0604020202020204" pitchFamily="34" charset="0"/>
              </a:rPr>
              <a:t>for </a:t>
            </a:r>
            <a:r>
              <a:rPr lang="fr-CA" sz="3600" dirty="0" err="1">
                <a:latin typeface="Arial" panose="020B0604020202020204" pitchFamily="34" charset="0"/>
                <a:cs typeface="Arial" panose="020B0604020202020204" pitchFamily="34" charset="0"/>
              </a:rPr>
              <a:t>Treaty</a:t>
            </a:r>
            <a:r>
              <a:rPr lang="fr-CA" sz="3600" dirty="0">
                <a:latin typeface="Arial" panose="020B0604020202020204" pitchFamily="34" charset="0"/>
                <a:cs typeface="Arial" panose="020B0604020202020204" pitchFamily="34" charset="0"/>
              </a:rPr>
              <a:t> </a:t>
            </a:r>
            <a:r>
              <a:rPr lang="fr-CA" sz="3600" dirty="0" err="1">
                <a:latin typeface="Arial" panose="020B0604020202020204" pitchFamily="34" charset="0"/>
                <a:cs typeface="Arial" panose="020B0604020202020204" pitchFamily="34" charset="0"/>
              </a:rPr>
              <a:t>Implementation</a:t>
            </a:r>
            <a:r>
              <a:rPr lang="fr-CA" sz="3600" dirty="0">
                <a:latin typeface="Arial" panose="020B0604020202020204" pitchFamily="34" charset="0"/>
                <a:cs typeface="Arial" panose="020B0604020202020204" pitchFamily="34" charset="0"/>
              </a:rPr>
              <a:t> </a:t>
            </a:r>
            <a:r>
              <a:rPr lang="en-CA" sz="3600" b="1" i="0" dirty="0">
                <a:effectLst/>
                <a:latin typeface="Arial" panose="020B0604020202020204" pitchFamily="34" charset="0"/>
                <a:cs typeface="Arial" panose="020B0604020202020204" pitchFamily="34" charset="0"/>
              </a:rPr>
              <a:t> </a:t>
            </a:r>
            <a:endParaRPr lang="en-CA"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F8C1A360-2F55-FB4F-35C9-45CEF5726DBD}"/>
              </a:ext>
            </a:extLst>
          </p:cNvPr>
          <p:cNvSpPr>
            <a:spLocks noGrp="1"/>
          </p:cNvSpPr>
          <p:nvPr>
            <p:ph type="subTitle" idx="1"/>
          </p:nvPr>
        </p:nvSpPr>
        <p:spPr>
          <a:xfrm>
            <a:off x="838199" y="4983276"/>
            <a:ext cx="10512552" cy="1126680"/>
          </a:xfrm>
        </p:spPr>
        <p:txBody>
          <a:bodyPr>
            <a:normAutofit/>
          </a:bodyPr>
          <a:lstStyle/>
          <a:p>
            <a:pPr algn="l"/>
            <a:r>
              <a:rPr lang="fr-CA" sz="2000" dirty="0">
                <a:latin typeface="Arial" panose="020B0604020202020204" pitchFamily="34" charset="0"/>
                <a:ea typeface="+mj-ea"/>
                <a:cs typeface="Arial" panose="020B0604020202020204" pitchFamily="34" charset="0"/>
              </a:rPr>
              <a:t>By </a:t>
            </a:r>
            <a:r>
              <a:rPr lang="en-CA" sz="2000" dirty="0">
                <a:latin typeface="Arial" panose="020B0604020202020204" pitchFamily="34" charset="0"/>
                <a:ea typeface="+mj-ea"/>
                <a:cs typeface="Arial" panose="020B0604020202020204" pitchFamily="34" charset="0"/>
              </a:rPr>
              <a:t>John B. Zoe and Vanessa Udy</a:t>
            </a:r>
          </a:p>
          <a:p>
            <a:pPr algn="l"/>
            <a:endParaRPr lang="en-CA" sz="1100" dirty="0"/>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7725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C2E8B1-E261-A1F6-D0D5-1DA55C2DF1F0}"/>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860C9-DFA8-D846-D890-A1943C36BBB6}"/>
              </a:ext>
            </a:extLst>
          </p:cNvPr>
          <p:cNvSpPr>
            <a:spLocks noGrp="1"/>
          </p:cNvSpPr>
          <p:nvPr>
            <p:ph type="title"/>
          </p:nvPr>
        </p:nvSpPr>
        <p:spPr>
          <a:xfrm>
            <a:off x="572493" y="238539"/>
            <a:ext cx="11018520" cy="1434415"/>
          </a:xfrm>
        </p:spPr>
        <p:txBody>
          <a:bodyPr vert="horz" lIns="91440" tIns="45720" rIns="91440" bIns="45720" rtlCol="0" anchor="b">
            <a:normAutofit fontScale="90000"/>
          </a:bodyPr>
          <a:lstStyle/>
          <a:p>
            <a:pPr marL="0" indent="0"/>
            <a:r>
              <a:rPr lang="en-US" sz="5400" dirty="0">
                <a:latin typeface="Arial" panose="020B0604020202020204" pitchFamily="34" charset="0"/>
                <a:cs typeface="Arial" panose="020B0604020202020204" pitchFamily="34" charset="0"/>
              </a:rPr>
              <a:t>A roadmap to treaty implementation</a:t>
            </a:r>
            <a:endParaRPr lang="en-US" sz="5400" i="1" dirty="0">
              <a:effectLst/>
              <a:latin typeface="Arial" panose="020B0604020202020204" pitchFamily="34" charset="0"/>
              <a:cs typeface="Arial" panose="020B0604020202020204" pitchFamily="34" charset="0"/>
            </a:endParaRPr>
          </a:p>
        </p:txBody>
      </p:sp>
      <p:sp>
        <p:nvSpPr>
          <p:cNvPr id="4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5003611D-E4FE-296C-091C-02BC94CE9FDF}"/>
              </a:ext>
            </a:extLst>
          </p:cNvPr>
          <p:cNvSpPr>
            <a:spLocks noGrp="1"/>
          </p:cNvSpPr>
          <p:nvPr>
            <p:ph sz="half" idx="2"/>
          </p:nvPr>
        </p:nvSpPr>
        <p:spPr>
          <a:xfrm>
            <a:off x="572493" y="2071316"/>
            <a:ext cx="4461732" cy="4119172"/>
          </a:xfrm>
        </p:spPr>
        <p:txBody>
          <a:bodyPr vert="horz" lIns="91440" tIns="45720" rIns="91440" bIns="45720" rtlCol="0" anchor="t">
            <a:normAutofit/>
          </a:bodyPr>
          <a:lstStyle/>
          <a:p>
            <a:pPr marL="0" indent="0">
              <a:buNone/>
            </a:pPr>
            <a:endParaRPr lang="en-US" sz="2500" i="1" dirty="0">
              <a:effectLst/>
              <a:latin typeface="Arial" panose="020B0604020202020204" pitchFamily="34" charset="0"/>
              <a:cs typeface="Arial" panose="020B0604020202020204" pitchFamily="34" charset="0"/>
            </a:endParaRPr>
          </a:p>
          <a:p>
            <a:pPr marL="0" indent="0">
              <a:buNone/>
            </a:pPr>
            <a:endParaRPr lang="en-US" sz="2500" i="1" dirty="0">
              <a:latin typeface="Arial" panose="020B0604020202020204" pitchFamily="34" charset="0"/>
              <a:cs typeface="Arial" panose="020B0604020202020204" pitchFamily="34" charset="0"/>
            </a:endParaRPr>
          </a:p>
          <a:p>
            <a:pPr marL="0" indent="0">
              <a:buNone/>
            </a:pPr>
            <a:r>
              <a:rPr lang="en-US" sz="2500" i="1" dirty="0">
                <a:effectLst/>
                <a:latin typeface="Arial" panose="020B0604020202020204" pitchFamily="34" charset="0"/>
                <a:cs typeface="Arial" panose="020B0604020202020204" pitchFamily="34" charset="0"/>
              </a:rPr>
              <a:t>Our story is a fullness that sustains us, much like the sun shown on the </a:t>
            </a:r>
            <a:r>
              <a:rPr lang="en-US" sz="2500" i="1" dirty="0" err="1">
                <a:effectLst/>
                <a:latin typeface="Arial" panose="020B0604020202020204" pitchFamily="34" charset="0"/>
                <a:cs typeface="Arial" panose="020B0604020202020204" pitchFamily="34" charset="0"/>
              </a:rPr>
              <a:t>Tłı̨chǫ</a:t>
            </a:r>
            <a:r>
              <a:rPr lang="en-US" sz="2500" i="1" dirty="0">
                <a:effectLst/>
                <a:latin typeface="Arial" panose="020B0604020202020204" pitchFamily="34" charset="0"/>
                <a:cs typeface="Arial" panose="020B0604020202020204" pitchFamily="34" charset="0"/>
              </a:rPr>
              <a:t> flag sustains everything on this earth.</a:t>
            </a:r>
          </a:p>
          <a:p>
            <a:endParaRPr lang="en-US" sz="3600" dirty="0">
              <a:latin typeface="Arial" panose="020B0604020202020204" pitchFamily="34" charset="0"/>
              <a:cs typeface="Arial" panose="020B0604020202020204" pitchFamily="34" charset="0"/>
            </a:endParaRPr>
          </a:p>
        </p:txBody>
      </p:sp>
      <p:pic>
        <p:nvPicPr>
          <p:cNvPr id="12" name="Content Placeholder 11" descr="A flag with red triangles and a yellow sun&#10;&#10;AI-generated content may be incorrect.">
            <a:extLst>
              <a:ext uri="{FF2B5EF4-FFF2-40B4-BE49-F238E27FC236}">
                <a16:creationId xmlns:a16="http://schemas.microsoft.com/office/drawing/2014/main" id="{471D9658-25FC-E8FD-4048-72514BF2B0D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464098" y="2226950"/>
            <a:ext cx="6294981" cy="3450582"/>
          </a:xfrm>
        </p:spPr>
      </p:pic>
    </p:spTree>
    <p:extLst>
      <p:ext uri="{BB962C8B-B14F-4D97-AF65-F5344CB8AC3E}">
        <p14:creationId xmlns:p14="http://schemas.microsoft.com/office/powerpoint/2010/main" val="3926252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CCD852-DDD8-8511-92C9-AF6A2FA313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9D77F6-69D8-09DB-60A2-0E141556A48A}"/>
              </a:ext>
            </a:extLst>
          </p:cNvPr>
          <p:cNvSpPr>
            <a:spLocks noGrp="1"/>
          </p:cNvSpPr>
          <p:nvPr>
            <p:ph type="title"/>
          </p:nvPr>
        </p:nvSpPr>
        <p:spPr>
          <a:xfrm>
            <a:off x="876693" y="741391"/>
            <a:ext cx="3449122" cy="1616203"/>
          </a:xfrm>
        </p:spPr>
        <p:txBody>
          <a:bodyPr anchor="b">
            <a:normAutofit/>
          </a:bodyPr>
          <a:lstStyle/>
          <a:p>
            <a:r>
              <a:rPr lang="en-CA" sz="3200" dirty="0" err="1">
                <a:latin typeface="Arial" panose="020B0604020202020204" pitchFamily="34" charset="0"/>
                <a:cs typeface="Arial" panose="020B0604020202020204" pitchFamily="34" charset="0"/>
              </a:rPr>
              <a:t>Tłı̨chǫ</a:t>
            </a:r>
            <a:r>
              <a:rPr lang="en-US" sz="3200" dirty="0">
                <a:latin typeface="Arial" panose="020B0604020202020204" pitchFamily="34" charset="0"/>
                <a:cs typeface="Arial" panose="020B0604020202020204" pitchFamily="34" charset="0"/>
              </a:rPr>
              <a:t> fullness</a:t>
            </a:r>
            <a:endParaRPr lang="en-CA" sz="3200" dirty="0"/>
          </a:p>
        </p:txBody>
      </p:sp>
      <p:sp>
        <p:nvSpPr>
          <p:cNvPr id="3" name="Content Placeholder 2">
            <a:extLst>
              <a:ext uri="{FF2B5EF4-FFF2-40B4-BE49-F238E27FC236}">
                <a16:creationId xmlns:a16="http://schemas.microsoft.com/office/drawing/2014/main" id="{BD0F2357-5AE5-8122-6E03-A43DF893B5A2}"/>
              </a:ext>
            </a:extLst>
          </p:cNvPr>
          <p:cNvSpPr>
            <a:spLocks noGrp="1"/>
          </p:cNvSpPr>
          <p:nvPr>
            <p:ph idx="1"/>
          </p:nvPr>
        </p:nvSpPr>
        <p:spPr>
          <a:xfrm>
            <a:off x="876693" y="2533476"/>
            <a:ext cx="3449122" cy="3447832"/>
          </a:xfrm>
        </p:spPr>
        <p:txBody>
          <a:bodyPr anchor="t">
            <a:normAutofit/>
          </a:bodyPr>
          <a:lstStyle/>
          <a:p>
            <a:pPr marL="0" indent="0">
              <a:buNone/>
            </a:pPr>
            <a:endParaRPr lang="en-CA" sz="2000" i="1" dirty="0">
              <a:effectLst/>
              <a:latin typeface="Arial" panose="020B0604020202020204" pitchFamily="34" charset="0"/>
              <a:ea typeface="Calibri" panose="020F0502020204030204" pitchFamily="34" charset="0"/>
            </a:endParaRPr>
          </a:p>
          <a:p>
            <a:pPr marL="0" indent="0">
              <a:buNone/>
            </a:pPr>
            <a:r>
              <a:rPr lang="en-US" sz="2000" dirty="0">
                <a:latin typeface="Arial" panose="020B0604020202020204" pitchFamily="34" charset="0"/>
                <a:cs typeface="Arial" panose="020B0604020202020204" pitchFamily="34" charset="0"/>
              </a:rPr>
              <a:t>Land.</a:t>
            </a:r>
          </a:p>
          <a:p>
            <a:pPr marL="0" indent="0">
              <a:buNone/>
            </a:pPr>
            <a:r>
              <a:rPr lang="en-US" sz="2000" dirty="0">
                <a:latin typeface="Arial" panose="020B0604020202020204" pitchFamily="34" charset="0"/>
                <a:cs typeface="Arial" panose="020B0604020202020204" pitchFamily="34" charset="0"/>
              </a:rPr>
              <a:t>Language.</a:t>
            </a:r>
          </a:p>
          <a:p>
            <a:pPr marL="0" indent="0">
              <a:buNone/>
            </a:pPr>
            <a:r>
              <a:rPr lang="en-US" sz="2000" dirty="0">
                <a:latin typeface="Arial" panose="020B0604020202020204" pitchFamily="34" charset="0"/>
                <a:cs typeface="Arial" panose="020B0604020202020204" pitchFamily="34" charset="0"/>
              </a:rPr>
              <a:t>Culture.</a:t>
            </a:r>
          </a:p>
          <a:p>
            <a:pPr marL="0" indent="0">
              <a:buNone/>
            </a:pPr>
            <a:r>
              <a:rPr lang="en-US" sz="2000" dirty="0">
                <a:latin typeface="Arial" panose="020B0604020202020204" pitchFamily="34" charset="0"/>
                <a:cs typeface="Arial" panose="020B0604020202020204" pitchFamily="34" charset="0"/>
              </a:rPr>
              <a:t>Way of life.</a:t>
            </a:r>
          </a:p>
        </p:txBody>
      </p:sp>
      <p:pic>
        <p:nvPicPr>
          <p:cNvPr id="27" name="Picture 26" descr="A young child picking up fish&#10;&#10;AI-generated content may be incorrect.">
            <a:extLst>
              <a:ext uri="{FF2B5EF4-FFF2-40B4-BE49-F238E27FC236}">
                <a16:creationId xmlns:a16="http://schemas.microsoft.com/office/drawing/2014/main" id="{7A556830-3517-CC9A-F0E6-F811113586E8}"/>
              </a:ext>
            </a:extLst>
          </p:cNvPr>
          <p:cNvPicPr>
            <a:picLocks noChangeAspect="1"/>
          </p:cNvPicPr>
          <p:nvPr/>
        </p:nvPicPr>
        <p:blipFill>
          <a:blip r:embed="rId3">
            <a:extLst>
              <a:ext uri="{28A0092B-C50C-407E-A947-70E740481C1C}">
                <a14:useLocalDpi xmlns:a14="http://schemas.microsoft.com/office/drawing/2010/main" val="0"/>
              </a:ext>
            </a:extLst>
          </a:blip>
          <a:srcRect r="402" b="-2"/>
          <a:stretch/>
        </p:blipFill>
        <p:spPr>
          <a:xfrm>
            <a:off x="5065566" y="10"/>
            <a:ext cx="7032825" cy="5101829"/>
          </a:xfrm>
          <a:prstGeom prst="rect">
            <a:avLst/>
          </a:prstGeom>
        </p:spPr>
      </p:pic>
      <p:pic>
        <p:nvPicPr>
          <p:cNvPr id="25" name="Picture 24" descr="A couple of women sitting at a table with microphones&#10;&#10;AI-generated content may be incorrect.">
            <a:extLst>
              <a:ext uri="{FF2B5EF4-FFF2-40B4-BE49-F238E27FC236}">
                <a16:creationId xmlns:a16="http://schemas.microsoft.com/office/drawing/2014/main" id="{3FA9E891-D818-5255-AA36-98F544CC0A27}"/>
              </a:ext>
            </a:extLst>
          </p:cNvPr>
          <p:cNvPicPr>
            <a:picLocks noChangeAspect="1"/>
          </p:cNvPicPr>
          <p:nvPr/>
        </p:nvPicPr>
        <p:blipFill>
          <a:blip r:embed="rId4">
            <a:extLst>
              <a:ext uri="{28A0092B-C50C-407E-A947-70E740481C1C}">
                <a14:useLocalDpi xmlns:a14="http://schemas.microsoft.com/office/drawing/2010/main" val="0"/>
              </a:ext>
            </a:extLst>
          </a:blip>
          <a:srcRect l="3995" r="6568" b="-6"/>
          <a:stretch/>
        </p:blipFill>
        <p:spPr>
          <a:xfrm>
            <a:off x="5065566" y="5101838"/>
            <a:ext cx="2352899" cy="1756162"/>
          </a:xfrm>
          <a:prstGeom prst="rect">
            <a:avLst/>
          </a:prstGeom>
        </p:spPr>
      </p:pic>
      <p:pic>
        <p:nvPicPr>
          <p:cNvPr id="21" name="Picture 20" descr="A group of people in a circle&#10;&#10;AI-generated content may be incorrect.">
            <a:extLst>
              <a:ext uri="{FF2B5EF4-FFF2-40B4-BE49-F238E27FC236}">
                <a16:creationId xmlns:a16="http://schemas.microsoft.com/office/drawing/2014/main" id="{26BA15AB-2B33-D3CF-8D52-A2380DA3AB1E}"/>
              </a:ext>
            </a:extLst>
          </p:cNvPr>
          <p:cNvPicPr>
            <a:picLocks noChangeAspect="1"/>
          </p:cNvPicPr>
          <p:nvPr/>
        </p:nvPicPr>
        <p:blipFill>
          <a:blip r:embed="rId5">
            <a:extLst>
              <a:ext uri="{28A0092B-C50C-407E-A947-70E740481C1C}">
                <a14:useLocalDpi xmlns:a14="http://schemas.microsoft.com/office/drawing/2010/main" val="0"/>
              </a:ext>
            </a:extLst>
          </a:blip>
          <a:srcRect l="6032" r="4870" b="-2"/>
          <a:stretch/>
        </p:blipFill>
        <p:spPr>
          <a:xfrm>
            <a:off x="7409472" y="5101838"/>
            <a:ext cx="2352899" cy="1756162"/>
          </a:xfrm>
          <a:prstGeom prst="rect">
            <a:avLst/>
          </a:prstGeom>
        </p:spPr>
      </p:pic>
      <p:pic>
        <p:nvPicPr>
          <p:cNvPr id="23" name="Picture 22" descr="A waterfall in a forest&#10;&#10;AI-generated content may be incorrect.">
            <a:extLst>
              <a:ext uri="{FF2B5EF4-FFF2-40B4-BE49-F238E27FC236}">
                <a16:creationId xmlns:a16="http://schemas.microsoft.com/office/drawing/2014/main" id="{C123B5C2-C0EA-7361-8766-910EAEC02496}"/>
              </a:ext>
            </a:extLst>
          </p:cNvPr>
          <p:cNvPicPr>
            <a:picLocks noChangeAspect="1"/>
          </p:cNvPicPr>
          <p:nvPr/>
        </p:nvPicPr>
        <p:blipFill>
          <a:blip r:embed="rId6">
            <a:extLst>
              <a:ext uri="{28A0092B-C50C-407E-A947-70E740481C1C}">
                <a14:useLocalDpi xmlns:a14="http://schemas.microsoft.com/office/drawing/2010/main" val="0"/>
              </a:ext>
            </a:extLst>
          </a:blip>
          <a:srcRect l="7027" r="3875" b="-2"/>
          <a:stretch/>
        </p:blipFill>
        <p:spPr>
          <a:xfrm>
            <a:off x="9762371" y="5101838"/>
            <a:ext cx="2352899" cy="1756162"/>
          </a:xfrm>
          <a:prstGeom prst="rect">
            <a:avLst/>
          </a:prstGeom>
        </p:spPr>
      </p:pic>
      <p:sp>
        <p:nvSpPr>
          <p:cNvPr id="29" name="sketch line">
            <a:extLst>
              <a:ext uri="{FF2B5EF4-FFF2-40B4-BE49-F238E27FC236}">
                <a16:creationId xmlns:a16="http://schemas.microsoft.com/office/drawing/2014/main" id="{B37EE7C0-5AD3-FFD7-EE31-1438E986D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57400" y="2550924"/>
            <a:ext cx="3566160" cy="18288"/>
          </a:xfrm>
          <a:custGeom>
            <a:avLst/>
            <a:gdLst>
              <a:gd name="connsiteX0" fmla="*/ 0 w 3566160"/>
              <a:gd name="connsiteY0" fmla="*/ 0 h 18288"/>
              <a:gd name="connsiteX1" fmla="*/ 665683 w 3566160"/>
              <a:gd name="connsiteY1" fmla="*/ 0 h 18288"/>
              <a:gd name="connsiteX2" fmla="*/ 1331366 w 3566160"/>
              <a:gd name="connsiteY2" fmla="*/ 0 h 18288"/>
              <a:gd name="connsiteX3" fmla="*/ 1818742 w 3566160"/>
              <a:gd name="connsiteY3" fmla="*/ 0 h 18288"/>
              <a:gd name="connsiteX4" fmla="*/ 2413102 w 3566160"/>
              <a:gd name="connsiteY4" fmla="*/ 0 h 18288"/>
              <a:gd name="connsiteX5" fmla="*/ 2936138 w 3566160"/>
              <a:gd name="connsiteY5" fmla="*/ 0 h 18288"/>
              <a:gd name="connsiteX6" fmla="*/ 3566160 w 3566160"/>
              <a:gd name="connsiteY6" fmla="*/ 0 h 18288"/>
              <a:gd name="connsiteX7" fmla="*/ 3566160 w 3566160"/>
              <a:gd name="connsiteY7" fmla="*/ 18288 h 18288"/>
              <a:gd name="connsiteX8" fmla="*/ 2971800 w 3566160"/>
              <a:gd name="connsiteY8" fmla="*/ 18288 h 18288"/>
              <a:gd name="connsiteX9" fmla="*/ 2448763 w 3566160"/>
              <a:gd name="connsiteY9" fmla="*/ 18288 h 18288"/>
              <a:gd name="connsiteX10" fmla="*/ 1854403 w 3566160"/>
              <a:gd name="connsiteY10" fmla="*/ 18288 h 18288"/>
              <a:gd name="connsiteX11" fmla="*/ 1295705 w 3566160"/>
              <a:gd name="connsiteY11" fmla="*/ 18288 h 18288"/>
              <a:gd name="connsiteX12" fmla="*/ 772668 w 3566160"/>
              <a:gd name="connsiteY12" fmla="*/ 18288 h 18288"/>
              <a:gd name="connsiteX13" fmla="*/ 0 w 3566160"/>
              <a:gd name="connsiteY13" fmla="*/ 18288 h 18288"/>
              <a:gd name="connsiteX14" fmla="*/ 0 w 356616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6160" h="18288" fill="none" extrusionOk="0">
                <a:moveTo>
                  <a:pt x="0" y="0"/>
                </a:moveTo>
                <a:cubicBezTo>
                  <a:pt x="222644" y="15773"/>
                  <a:pt x="447078" y="-30288"/>
                  <a:pt x="665683" y="0"/>
                </a:cubicBezTo>
                <a:cubicBezTo>
                  <a:pt x="884288" y="30288"/>
                  <a:pt x="1132425" y="-6167"/>
                  <a:pt x="1331366" y="0"/>
                </a:cubicBezTo>
                <a:cubicBezTo>
                  <a:pt x="1530307" y="6167"/>
                  <a:pt x="1680942" y="17562"/>
                  <a:pt x="1818742" y="0"/>
                </a:cubicBezTo>
                <a:cubicBezTo>
                  <a:pt x="1956542" y="-17562"/>
                  <a:pt x="2130227" y="23032"/>
                  <a:pt x="2413102" y="0"/>
                </a:cubicBezTo>
                <a:cubicBezTo>
                  <a:pt x="2695977" y="-23032"/>
                  <a:pt x="2679988" y="-13260"/>
                  <a:pt x="2936138" y="0"/>
                </a:cubicBezTo>
                <a:cubicBezTo>
                  <a:pt x="3192288" y="13260"/>
                  <a:pt x="3378668" y="16268"/>
                  <a:pt x="3566160" y="0"/>
                </a:cubicBezTo>
                <a:cubicBezTo>
                  <a:pt x="3566199" y="7328"/>
                  <a:pt x="3566779" y="9982"/>
                  <a:pt x="3566160" y="18288"/>
                </a:cubicBezTo>
                <a:cubicBezTo>
                  <a:pt x="3315478" y="45899"/>
                  <a:pt x="3188272" y="-7574"/>
                  <a:pt x="2971800" y="18288"/>
                </a:cubicBezTo>
                <a:cubicBezTo>
                  <a:pt x="2755328" y="44150"/>
                  <a:pt x="2598570" y="34692"/>
                  <a:pt x="2448763" y="18288"/>
                </a:cubicBezTo>
                <a:cubicBezTo>
                  <a:pt x="2298956" y="1884"/>
                  <a:pt x="2011344" y="-7043"/>
                  <a:pt x="1854403" y="18288"/>
                </a:cubicBezTo>
                <a:cubicBezTo>
                  <a:pt x="1697462" y="43619"/>
                  <a:pt x="1444994" y="618"/>
                  <a:pt x="1295705" y="18288"/>
                </a:cubicBezTo>
                <a:cubicBezTo>
                  <a:pt x="1146416" y="35958"/>
                  <a:pt x="965401" y="42167"/>
                  <a:pt x="772668" y="18288"/>
                </a:cubicBezTo>
                <a:cubicBezTo>
                  <a:pt x="579935" y="-5591"/>
                  <a:pt x="352420" y="-19381"/>
                  <a:pt x="0" y="18288"/>
                </a:cubicBezTo>
                <a:cubicBezTo>
                  <a:pt x="-593" y="9736"/>
                  <a:pt x="244" y="6610"/>
                  <a:pt x="0" y="0"/>
                </a:cubicBezTo>
                <a:close/>
              </a:path>
              <a:path w="3566160" h="18288" stroke="0" extrusionOk="0">
                <a:moveTo>
                  <a:pt x="0" y="0"/>
                </a:moveTo>
                <a:cubicBezTo>
                  <a:pt x="169947" y="-5008"/>
                  <a:pt x="340602" y="-17518"/>
                  <a:pt x="594360" y="0"/>
                </a:cubicBezTo>
                <a:cubicBezTo>
                  <a:pt x="848118" y="17518"/>
                  <a:pt x="997921" y="8866"/>
                  <a:pt x="1224382" y="0"/>
                </a:cubicBezTo>
                <a:cubicBezTo>
                  <a:pt x="1450843" y="-8866"/>
                  <a:pt x="1572343" y="8392"/>
                  <a:pt x="1783080" y="0"/>
                </a:cubicBezTo>
                <a:cubicBezTo>
                  <a:pt x="1993817" y="-8392"/>
                  <a:pt x="2266728" y="2126"/>
                  <a:pt x="2448763" y="0"/>
                </a:cubicBezTo>
                <a:cubicBezTo>
                  <a:pt x="2630798" y="-2126"/>
                  <a:pt x="2815508" y="-13843"/>
                  <a:pt x="3043123" y="0"/>
                </a:cubicBezTo>
                <a:cubicBezTo>
                  <a:pt x="3270738" y="13843"/>
                  <a:pt x="3420568" y="2184"/>
                  <a:pt x="3566160" y="0"/>
                </a:cubicBezTo>
                <a:cubicBezTo>
                  <a:pt x="3566487" y="8595"/>
                  <a:pt x="3566088" y="13110"/>
                  <a:pt x="3566160" y="18288"/>
                </a:cubicBezTo>
                <a:cubicBezTo>
                  <a:pt x="3421748" y="9323"/>
                  <a:pt x="3176383" y="-3939"/>
                  <a:pt x="2971800" y="18288"/>
                </a:cubicBezTo>
                <a:cubicBezTo>
                  <a:pt x="2767217" y="40515"/>
                  <a:pt x="2590769" y="4336"/>
                  <a:pt x="2306117" y="18288"/>
                </a:cubicBezTo>
                <a:cubicBezTo>
                  <a:pt x="2021465" y="32240"/>
                  <a:pt x="1860727" y="-9280"/>
                  <a:pt x="1676095" y="18288"/>
                </a:cubicBezTo>
                <a:cubicBezTo>
                  <a:pt x="1491463" y="45856"/>
                  <a:pt x="1329173" y="5765"/>
                  <a:pt x="1153058" y="18288"/>
                </a:cubicBezTo>
                <a:cubicBezTo>
                  <a:pt x="976943" y="30811"/>
                  <a:pt x="895178" y="4751"/>
                  <a:pt x="665683" y="18288"/>
                </a:cubicBezTo>
                <a:cubicBezTo>
                  <a:pt x="436189" y="31825"/>
                  <a:pt x="302924" y="2002"/>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9185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2166F2-F82E-9AF9-3658-AFAE87F90D4A}"/>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A13A95C-2A23-463C-74CB-7BAB21A4C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36A3AE-22E0-7344-8B15-54B4A9B81BC5}"/>
              </a:ext>
            </a:extLst>
          </p:cNvPr>
          <p:cNvSpPr>
            <a:spLocks noGrp="1"/>
          </p:cNvSpPr>
          <p:nvPr>
            <p:ph type="title"/>
          </p:nvPr>
        </p:nvSpPr>
        <p:spPr>
          <a:xfrm>
            <a:off x="572493" y="238539"/>
            <a:ext cx="11018520" cy="1434415"/>
          </a:xfrm>
        </p:spPr>
        <p:txBody>
          <a:bodyPr vert="horz" lIns="91440" tIns="45720" rIns="91440" bIns="45720" rtlCol="0" anchor="b">
            <a:normAutofit fontScale="90000"/>
          </a:bodyPr>
          <a:lstStyle/>
          <a:p>
            <a:pPr marL="0" indent="0"/>
            <a:r>
              <a:rPr lang="en-US" sz="5400" dirty="0">
                <a:latin typeface="Arial" panose="020B0604020202020204" pitchFamily="34" charset="0"/>
                <a:cs typeface="Arial" panose="020B0604020202020204" pitchFamily="34" charset="0"/>
              </a:rPr>
              <a:t>A roadmap to treaty implementation</a:t>
            </a:r>
            <a:endParaRPr lang="en-US" sz="5400" i="1" dirty="0">
              <a:effectLst/>
              <a:latin typeface="Arial" panose="020B0604020202020204" pitchFamily="34" charset="0"/>
              <a:cs typeface="Arial" panose="020B0604020202020204" pitchFamily="34" charset="0"/>
            </a:endParaRPr>
          </a:p>
        </p:txBody>
      </p:sp>
      <p:sp>
        <p:nvSpPr>
          <p:cNvPr id="40" name="sketchy line">
            <a:extLst>
              <a:ext uri="{FF2B5EF4-FFF2-40B4-BE49-F238E27FC236}">
                <a16:creationId xmlns:a16="http://schemas.microsoft.com/office/drawing/2014/main" id="{B634C2A1-8309-8611-B2B1-4F99B5A0FB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B9C587F-95E6-FEFE-B3F8-335FF79753E9}"/>
              </a:ext>
            </a:extLst>
          </p:cNvPr>
          <p:cNvSpPr>
            <a:spLocks noGrp="1"/>
          </p:cNvSpPr>
          <p:nvPr>
            <p:ph sz="half" idx="2"/>
          </p:nvPr>
        </p:nvSpPr>
        <p:spPr>
          <a:xfrm>
            <a:off x="572493" y="2071316"/>
            <a:ext cx="4461732" cy="4119172"/>
          </a:xfrm>
        </p:spPr>
        <p:txBody>
          <a:bodyPr vert="horz" lIns="91440" tIns="45720" rIns="91440" bIns="45720" rtlCol="0" anchor="t">
            <a:normAutofit/>
          </a:bodyPr>
          <a:lstStyle/>
          <a:p>
            <a:pPr marL="0" indent="0">
              <a:buNone/>
            </a:pPr>
            <a:endParaRPr lang="en-US" sz="2500" i="1" dirty="0">
              <a:effectLst/>
              <a:latin typeface="Arial" panose="020B0604020202020204" pitchFamily="34" charset="0"/>
              <a:cs typeface="Arial" panose="020B0604020202020204" pitchFamily="34" charset="0"/>
            </a:endParaRPr>
          </a:p>
          <a:p>
            <a:pPr marL="0" indent="0">
              <a:buNone/>
            </a:pPr>
            <a:endParaRPr lang="en-US" sz="2500" i="1" dirty="0">
              <a:latin typeface="Arial" panose="020B0604020202020204" pitchFamily="34" charset="0"/>
              <a:cs typeface="Arial" panose="020B0604020202020204" pitchFamily="34" charset="0"/>
            </a:endParaRPr>
          </a:p>
          <a:p>
            <a:pPr marL="0" indent="0">
              <a:buNone/>
            </a:pPr>
            <a:r>
              <a:rPr lang="en-US" sz="2500" i="1" dirty="0">
                <a:effectLst/>
                <a:latin typeface="Arial" panose="020B0604020202020204" pitchFamily="34" charset="0"/>
                <a:cs typeface="Arial" panose="020B0604020202020204" pitchFamily="34" charset="0"/>
              </a:rPr>
              <a:t>Our story is a fullness that sustains us, much like the sun shown on the </a:t>
            </a:r>
            <a:r>
              <a:rPr lang="en-US" sz="2500" i="1" dirty="0" err="1">
                <a:effectLst/>
                <a:latin typeface="Arial" panose="020B0604020202020204" pitchFamily="34" charset="0"/>
                <a:cs typeface="Arial" panose="020B0604020202020204" pitchFamily="34" charset="0"/>
              </a:rPr>
              <a:t>Tłı̨chǫ</a:t>
            </a:r>
            <a:r>
              <a:rPr lang="en-US" sz="2500" i="1" dirty="0">
                <a:effectLst/>
                <a:latin typeface="Arial" panose="020B0604020202020204" pitchFamily="34" charset="0"/>
                <a:cs typeface="Arial" panose="020B0604020202020204" pitchFamily="34" charset="0"/>
              </a:rPr>
              <a:t> flag sustains everything on this earth.</a:t>
            </a:r>
          </a:p>
          <a:p>
            <a:endParaRPr lang="en-US" sz="3600" dirty="0">
              <a:latin typeface="Arial" panose="020B0604020202020204" pitchFamily="34" charset="0"/>
              <a:cs typeface="Arial" panose="020B0604020202020204" pitchFamily="34" charset="0"/>
            </a:endParaRPr>
          </a:p>
        </p:txBody>
      </p:sp>
      <p:pic>
        <p:nvPicPr>
          <p:cNvPr id="12" name="Content Placeholder 11" descr="A flag with red triangles and a yellow sun&#10;&#10;AI-generated content may be incorrect.">
            <a:extLst>
              <a:ext uri="{FF2B5EF4-FFF2-40B4-BE49-F238E27FC236}">
                <a16:creationId xmlns:a16="http://schemas.microsoft.com/office/drawing/2014/main" id="{EFD9D021-B059-1544-A5C3-6BECE027E53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464098" y="2226950"/>
            <a:ext cx="6294981" cy="3450582"/>
          </a:xfrm>
        </p:spPr>
      </p:pic>
    </p:spTree>
    <p:extLst>
      <p:ext uri="{BB962C8B-B14F-4D97-AF65-F5344CB8AC3E}">
        <p14:creationId xmlns:p14="http://schemas.microsoft.com/office/powerpoint/2010/main" val="1879402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7A397-61CE-D098-DE92-56150B264FB6}"/>
              </a:ext>
            </a:extLst>
          </p:cNvPr>
          <p:cNvSpPr>
            <a:spLocks noGrp="1"/>
          </p:cNvSpPr>
          <p:nvPr>
            <p:ph type="title"/>
          </p:nvPr>
        </p:nvSpPr>
        <p:spPr>
          <a:xfrm>
            <a:off x="481013" y="3752849"/>
            <a:ext cx="3290887" cy="2452687"/>
          </a:xfrm>
        </p:spPr>
        <p:txBody>
          <a:bodyPr anchor="ctr">
            <a:normAutofit/>
          </a:bodyPr>
          <a:lstStyle/>
          <a:p>
            <a:r>
              <a:rPr lang="fr-CA" sz="3600" dirty="0">
                <a:latin typeface="Arial" panose="020B0604020202020204" pitchFamily="34" charset="0"/>
                <a:cs typeface="Arial" panose="020B0604020202020204" pitchFamily="34" charset="0"/>
              </a:rPr>
              <a:t>Place </a:t>
            </a:r>
            <a:r>
              <a:rPr lang="fr-CA" sz="3600" dirty="0" err="1">
                <a:latin typeface="Arial" panose="020B0604020202020204" pitchFamily="34" charset="0"/>
                <a:cs typeface="Arial" panose="020B0604020202020204" pitchFamily="34" charset="0"/>
              </a:rPr>
              <a:t>names</a:t>
            </a:r>
            <a:endParaRPr lang="en-CA" sz="3600" dirty="0">
              <a:latin typeface="Arial" panose="020B0604020202020204" pitchFamily="34" charset="0"/>
              <a:cs typeface="Arial" panose="020B0604020202020204" pitchFamily="34" charset="0"/>
            </a:endParaRPr>
          </a:p>
        </p:txBody>
      </p:sp>
      <p:pic>
        <p:nvPicPr>
          <p:cNvPr id="5" name="Picture 4" descr="A map with blue points&#10;&#10;AI-generated content may be incorrect.">
            <a:extLst>
              <a:ext uri="{FF2B5EF4-FFF2-40B4-BE49-F238E27FC236}">
                <a16:creationId xmlns:a16="http://schemas.microsoft.com/office/drawing/2014/main" id="{070FFE56-309C-3D0C-FBED-759452C1D02A}"/>
              </a:ext>
            </a:extLst>
          </p:cNvPr>
          <p:cNvPicPr>
            <a:picLocks noChangeAspect="1"/>
          </p:cNvPicPr>
          <p:nvPr/>
        </p:nvPicPr>
        <p:blipFill>
          <a:blip r:embed="rId2">
            <a:extLst>
              <a:ext uri="{28A0092B-C50C-407E-A947-70E740481C1C}">
                <a14:useLocalDpi xmlns:a14="http://schemas.microsoft.com/office/drawing/2010/main" val="0"/>
              </a:ext>
            </a:extLst>
          </a:blip>
          <a:srcRect t="5412" b="19904"/>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8886AC18-87D6-AF1F-6DD5-6B5FB09AB8D4}"/>
              </a:ext>
            </a:extLst>
          </p:cNvPr>
          <p:cNvSpPr>
            <a:spLocks noGrp="1"/>
          </p:cNvSpPr>
          <p:nvPr>
            <p:ph idx="1"/>
          </p:nvPr>
        </p:nvSpPr>
        <p:spPr>
          <a:xfrm>
            <a:off x="4223982" y="3752850"/>
            <a:ext cx="7485413" cy="2759964"/>
          </a:xfrm>
        </p:spPr>
        <p:txBody>
          <a:bodyPr anchor="ctr">
            <a:normAutofit/>
          </a:bodyPr>
          <a:lstStyle/>
          <a:p>
            <a:pPr marL="0" indent="0">
              <a:buNone/>
            </a:pPr>
            <a:endParaRPr lang="en-CA" sz="1700" dirty="0">
              <a:effectLst/>
              <a:latin typeface="Arial" panose="020B0604020202020204" pitchFamily="34" charset="0"/>
              <a:ea typeface="Calibri" panose="020F0502020204030204" pitchFamily="34" charset="0"/>
            </a:endParaRPr>
          </a:p>
          <a:p>
            <a:pPr marL="0" indent="0">
              <a:buNone/>
            </a:pPr>
            <a:r>
              <a:rPr lang="en-CA" sz="1700" dirty="0">
                <a:effectLst/>
                <a:latin typeface="Arial" panose="020B0604020202020204" pitchFamily="34" charset="0"/>
                <a:ea typeface="Calibri" panose="020F0502020204030204" pitchFamily="34" charset="0"/>
              </a:rPr>
              <a:t>Place names serve as a record of the history, relationships and resources of the </a:t>
            </a:r>
            <a:r>
              <a:rPr lang="en-CA" sz="1700" dirty="0" err="1">
                <a:latin typeface="Arial" panose="020B0604020202020204" pitchFamily="34" charset="0"/>
                <a:cs typeface="Arial" panose="020B0604020202020204" pitchFamily="34" charset="0"/>
              </a:rPr>
              <a:t>Tłı̨chǫ</a:t>
            </a:r>
            <a:r>
              <a:rPr lang="en-CA" sz="1700" dirty="0">
                <a:effectLst/>
                <a:latin typeface="Arial" panose="020B0604020202020204" pitchFamily="34" charset="0"/>
                <a:ea typeface="Calibri" panose="020F0502020204030204" pitchFamily="34" charset="0"/>
              </a:rPr>
              <a:t> people</a:t>
            </a:r>
          </a:p>
          <a:p>
            <a:r>
              <a:rPr lang="en-CA" sz="1700" dirty="0" err="1">
                <a:effectLst/>
                <a:latin typeface="Arial" panose="020B0604020202020204" pitchFamily="34" charset="0"/>
                <a:ea typeface="Calibri" panose="020F0502020204030204" pitchFamily="34" charset="0"/>
              </a:rPr>
              <a:t>Weyèedii</a:t>
            </a:r>
            <a:r>
              <a:rPr lang="en-CA" sz="1700" dirty="0">
                <a:effectLst/>
                <a:latin typeface="Arial" panose="020B0604020202020204" pitchFamily="34" charset="0"/>
                <a:ea typeface="Calibri" panose="020F0502020204030204" pitchFamily="34" charset="0"/>
              </a:rPr>
              <a:t> stories</a:t>
            </a:r>
          </a:p>
          <a:p>
            <a:r>
              <a:rPr lang="en-CA" sz="1700" dirty="0">
                <a:latin typeface="Arial" panose="020B0604020202020204" pitchFamily="34" charset="0"/>
              </a:rPr>
              <a:t>Stories of kinship with animals</a:t>
            </a:r>
          </a:p>
          <a:p>
            <a:r>
              <a:rPr lang="en-CA" sz="1700" dirty="0">
                <a:latin typeface="Arial" panose="020B0604020202020204" pitchFamily="34" charset="0"/>
              </a:rPr>
              <a:t>Stories about the travels of </a:t>
            </a:r>
            <a:r>
              <a:rPr lang="en-CA" sz="1700" i="0" dirty="0" err="1">
                <a:effectLst/>
                <a:latin typeface="Arial" panose="020B0604020202020204" pitchFamily="34" charset="0"/>
              </a:rPr>
              <a:t>Yamǫǫ̀zha</a:t>
            </a:r>
            <a:endParaRPr lang="en-CA" sz="1700" i="0" dirty="0">
              <a:effectLst/>
              <a:latin typeface="Arial" panose="020B0604020202020204" pitchFamily="34" charset="0"/>
            </a:endParaRPr>
          </a:p>
          <a:p>
            <a:r>
              <a:rPr lang="en-CA" sz="1700" dirty="0">
                <a:latin typeface="Arial" panose="020B0604020202020204" pitchFamily="34" charset="0"/>
              </a:rPr>
              <a:t>Oral histories about relationships between people</a:t>
            </a:r>
          </a:p>
          <a:p>
            <a:r>
              <a:rPr lang="en-CA" sz="1700" dirty="0">
                <a:latin typeface="Arial" panose="020B0604020202020204" pitchFamily="34" charset="0"/>
              </a:rPr>
              <a:t>Inventory of the landscape</a:t>
            </a:r>
            <a:endParaRPr lang="en-CA" sz="1700" dirty="0"/>
          </a:p>
        </p:txBody>
      </p:sp>
      <p:sp>
        <p:nvSpPr>
          <p:cNvPr id="6" name="sketchy line">
            <a:extLst>
              <a:ext uri="{FF2B5EF4-FFF2-40B4-BE49-F238E27FC236}">
                <a16:creationId xmlns:a16="http://schemas.microsoft.com/office/drawing/2014/main" id="{406C2607-DB9E-F172-6F43-B20BE7DA2D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3221" y="55420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5282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2C4E72-B51E-AFDD-F6F7-66A0842359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AE8747-4CBA-8FDB-B826-A2733CD1D849}"/>
              </a:ext>
            </a:extLst>
          </p:cNvPr>
          <p:cNvSpPr>
            <a:spLocks noGrp="1"/>
          </p:cNvSpPr>
          <p:nvPr>
            <p:ph type="title"/>
          </p:nvPr>
        </p:nvSpPr>
        <p:spPr>
          <a:xfrm>
            <a:off x="481013" y="3752849"/>
            <a:ext cx="3290887" cy="2452687"/>
          </a:xfrm>
        </p:spPr>
        <p:txBody>
          <a:bodyPr anchor="ctr">
            <a:normAutofit/>
          </a:bodyPr>
          <a:lstStyle/>
          <a:p>
            <a:r>
              <a:rPr lang="en-CA" sz="3600" dirty="0" err="1">
                <a:effectLst/>
                <a:latin typeface="Arial" panose="020B0604020202020204" pitchFamily="34" charset="0"/>
                <a:ea typeface="Calibri" panose="020F0502020204030204" pitchFamily="34" charset="0"/>
              </a:rPr>
              <a:t>Weyèedii</a:t>
            </a:r>
            <a:r>
              <a:rPr lang="en-CA" sz="3600" dirty="0">
                <a:effectLst/>
                <a:latin typeface="Arial" panose="020B0604020202020204" pitchFamily="34" charset="0"/>
                <a:ea typeface="Calibri" panose="020F0502020204030204" pitchFamily="34" charset="0"/>
              </a:rPr>
              <a:t> stories</a:t>
            </a:r>
            <a:endParaRPr lang="en-CA" sz="3600" dirty="0"/>
          </a:p>
        </p:txBody>
      </p:sp>
      <p:pic>
        <p:nvPicPr>
          <p:cNvPr id="5" name="Picture 4">
            <a:extLst>
              <a:ext uri="{FF2B5EF4-FFF2-40B4-BE49-F238E27FC236}">
                <a16:creationId xmlns:a16="http://schemas.microsoft.com/office/drawing/2014/main" id="{7555CE5E-242E-B7B0-1248-5781F7CF996F}"/>
              </a:ext>
            </a:extLst>
          </p:cNvPr>
          <p:cNvPicPr>
            <a:picLocks noChangeAspect="1"/>
          </p:cNvPicPr>
          <p:nvPr/>
        </p:nvPicPr>
        <p:blipFill>
          <a:blip r:embed="rId2">
            <a:extLst>
              <a:ext uri="{28A0092B-C50C-407E-A947-70E740481C1C}">
                <a14:useLocalDpi xmlns:a14="http://schemas.microsoft.com/office/drawing/2010/main" val="0"/>
              </a:ext>
            </a:extLst>
          </a:blip>
          <a:srcRect t="5758" b="27706"/>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3E3380F3-D42E-8912-4815-14EFD4C90FAF}"/>
              </a:ext>
            </a:extLst>
          </p:cNvPr>
          <p:cNvSpPr>
            <a:spLocks noGrp="1"/>
          </p:cNvSpPr>
          <p:nvPr>
            <p:ph idx="1"/>
          </p:nvPr>
        </p:nvSpPr>
        <p:spPr>
          <a:xfrm>
            <a:off x="4223982" y="3752850"/>
            <a:ext cx="7485413" cy="2452687"/>
          </a:xfrm>
        </p:spPr>
        <p:txBody>
          <a:bodyPr anchor="ctr">
            <a:normAutofit/>
          </a:bodyPr>
          <a:lstStyle/>
          <a:p>
            <a:pPr marL="0" indent="0">
              <a:buNone/>
            </a:pPr>
            <a:endParaRPr lang="en-CA" sz="1800" i="1" dirty="0">
              <a:effectLst/>
              <a:latin typeface="Arial" panose="020B0604020202020204" pitchFamily="34" charset="0"/>
              <a:ea typeface="Calibri" panose="020F0502020204030204" pitchFamily="34" charset="0"/>
            </a:endParaRPr>
          </a:p>
          <a:p>
            <a:pPr marL="0" indent="0">
              <a:buNone/>
            </a:pPr>
            <a:r>
              <a:rPr lang="en-CA" sz="1800" i="1" dirty="0">
                <a:effectLst/>
                <a:latin typeface="Arial" panose="020B0604020202020204" pitchFamily="34" charset="0"/>
                <a:ea typeface="Calibri" panose="020F0502020204030204" pitchFamily="34" charset="0"/>
              </a:rPr>
              <a:t>We have an agreement with the </a:t>
            </a:r>
            <a:r>
              <a:rPr lang="en-CA" sz="1800" i="1" dirty="0" err="1">
                <a:effectLst/>
                <a:latin typeface="Arial" panose="020B0604020202020204" pitchFamily="34" charset="0"/>
                <a:ea typeface="Calibri" panose="020F0502020204030204" pitchFamily="34" charset="0"/>
              </a:rPr>
              <a:t>Weyèedii</a:t>
            </a:r>
            <a:r>
              <a:rPr lang="en-CA" sz="1800" i="1" dirty="0">
                <a:effectLst/>
                <a:latin typeface="Arial" panose="020B0604020202020204" pitchFamily="34" charset="0"/>
                <a:ea typeface="Calibri" panose="020F0502020204030204" pitchFamily="34" charset="0"/>
              </a:rPr>
              <a:t>, and that is our first treaty. </a:t>
            </a:r>
            <a:r>
              <a:rPr lang="en-CA" sz="1800" i="1" dirty="0">
                <a:latin typeface="Arial" panose="020B0604020202020204" pitchFamily="34" charset="0"/>
                <a:ea typeface="Calibri" panose="020F0502020204030204" pitchFamily="34" charset="0"/>
              </a:rPr>
              <a:t>There are monumental places that we respect and leave alone. We look at them from a distance and share their stories with the next generation so they can pass on what our ancestors saw a long time ago</a:t>
            </a:r>
            <a:endParaRPr lang="en-CA" sz="1800" i="1" dirty="0"/>
          </a:p>
        </p:txBody>
      </p:sp>
      <p:sp>
        <p:nvSpPr>
          <p:cNvPr id="6" name="sketchy line">
            <a:extLst>
              <a:ext uri="{FF2B5EF4-FFF2-40B4-BE49-F238E27FC236}">
                <a16:creationId xmlns:a16="http://schemas.microsoft.com/office/drawing/2014/main" id="{56FDCCF1-CB04-68C1-4B6B-A384A78FD0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3221" y="55420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4100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EB10D2-DE88-FB59-3D9A-F064CEA87E73}"/>
              </a:ext>
            </a:extLst>
          </p:cNvPr>
          <p:cNvSpPr>
            <a:spLocks noGrp="1"/>
          </p:cNvSpPr>
          <p:nvPr>
            <p:ph type="title"/>
          </p:nvPr>
        </p:nvSpPr>
        <p:spPr>
          <a:xfrm>
            <a:off x="640080" y="325369"/>
            <a:ext cx="4368602" cy="1956841"/>
          </a:xfrm>
        </p:spPr>
        <p:txBody>
          <a:bodyPr anchor="b">
            <a:normAutofit fontScale="90000"/>
          </a:bodyPr>
          <a:lstStyle/>
          <a:p>
            <a:r>
              <a:rPr lang="fr-CA" sz="4200" dirty="0">
                <a:latin typeface="Arial" panose="020B0604020202020204" pitchFamily="34" charset="0"/>
                <a:cs typeface="Arial" panose="020B0604020202020204" pitchFamily="34" charset="0"/>
              </a:rPr>
              <a:t>Stories of relations </a:t>
            </a:r>
            <a:r>
              <a:rPr lang="fr-CA" sz="4200" dirty="0" err="1">
                <a:latin typeface="Arial" panose="020B0604020202020204" pitchFamily="34" charset="0"/>
                <a:cs typeface="Arial" panose="020B0604020202020204" pitchFamily="34" charset="0"/>
              </a:rPr>
              <a:t>between</a:t>
            </a:r>
            <a:r>
              <a:rPr lang="fr-CA" sz="4200" dirty="0">
                <a:latin typeface="Arial" panose="020B0604020202020204" pitchFamily="34" charset="0"/>
                <a:cs typeface="Arial" panose="020B0604020202020204" pitchFamily="34" charset="0"/>
              </a:rPr>
              <a:t> people and </a:t>
            </a:r>
            <a:r>
              <a:rPr lang="fr-CA" sz="4200" dirty="0" err="1">
                <a:latin typeface="Arial" panose="020B0604020202020204" pitchFamily="34" charset="0"/>
                <a:cs typeface="Arial" panose="020B0604020202020204" pitchFamily="34" charset="0"/>
              </a:rPr>
              <a:t>animals</a:t>
            </a:r>
            <a:endParaRPr lang="en-CA" sz="4200" dirty="0">
              <a:latin typeface="Arial" panose="020B0604020202020204" pitchFamily="34" charset="0"/>
              <a:cs typeface="Arial" panose="020B0604020202020204" pitchFamily="34" charset="0"/>
            </a:endParaRPr>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F97CE53-F987-A44D-7C64-81F665AAA93C}"/>
              </a:ext>
            </a:extLst>
          </p:cNvPr>
          <p:cNvSpPr>
            <a:spLocks noGrp="1"/>
          </p:cNvSpPr>
          <p:nvPr>
            <p:ph idx="1"/>
          </p:nvPr>
        </p:nvSpPr>
        <p:spPr>
          <a:xfrm>
            <a:off x="640080" y="2872899"/>
            <a:ext cx="4243589" cy="3320668"/>
          </a:xfrm>
        </p:spPr>
        <p:txBody>
          <a:bodyPr>
            <a:noAutofit/>
          </a:bodyPr>
          <a:lstStyle/>
          <a:p>
            <a:pPr marL="0" indent="0">
              <a:buNone/>
            </a:pPr>
            <a:r>
              <a:rPr lang="en-CA" sz="1400" i="1" dirty="0">
                <a:latin typeface="Arial" panose="020B0604020202020204" pitchFamily="34" charset="0"/>
                <a:ea typeface="Calibri" panose="020F0502020204030204" pitchFamily="34" charset="0"/>
              </a:rPr>
              <a:t>W</a:t>
            </a:r>
            <a:r>
              <a:rPr lang="en-CA" sz="1400" i="1" dirty="0">
                <a:effectLst/>
                <a:latin typeface="Arial" panose="020B0604020202020204" pitchFamily="34" charset="0"/>
                <a:ea typeface="Calibri" panose="020F0502020204030204" pitchFamily="34" charset="0"/>
              </a:rPr>
              <a:t>e have a story about a moose hunter who could turn into a trout at will. There came a time when animals and people had to choose which form they would take. The moose hunter decided that he preferred to be a fish. In becoming a fish for the last time, he took all his moose hunting tools and embedded them into his head. This is why the bones in the head of the trout look like tools used in moose hunting. Today, when you go fishing on the landscape and catch a trout, you bring it ashore and you cook the head. Once you’ve eaten it, you spread out the bones so that the trout can tell its story of how he used to be a moose hunter and preferred to be a trout. And so, he continues telling his own story, year after year, every time somebody catches trout. The place names keep these stories alive.</a:t>
            </a:r>
            <a:endParaRPr lang="en-CA" sz="1400" i="1" dirty="0"/>
          </a:p>
        </p:txBody>
      </p:sp>
      <p:pic>
        <p:nvPicPr>
          <p:cNvPr id="5" name="Picture 4" descr="A fish caught in a net&#10;&#10;AI-generated content may be incorrect.">
            <a:extLst>
              <a:ext uri="{FF2B5EF4-FFF2-40B4-BE49-F238E27FC236}">
                <a16:creationId xmlns:a16="http://schemas.microsoft.com/office/drawing/2014/main" id="{0B35FA6C-02B7-32F6-5CEE-07FB4E5A0EDB}"/>
              </a:ext>
            </a:extLst>
          </p:cNvPr>
          <p:cNvPicPr>
            <a:picLocks noChangeAspect="1"/>
          </p:cNvPicPr>
          <p:nvPr/>
        </p:nvPicPr>
        <p:blipFill>
          <a:blip r:embed="rId2">
            <a:extLst>
              <a:ext uri="{28A0092B-C50C-407E-A947-70E740481C1C}">
                <a14:useLocalDpi xmlns:a14="http://schemas.microsoft.com/office/drawing/2010/main" val="0"/>
              </a:ext>
            </a:extLst>
          </a:blip>
          <a:srcRect l="22640" t="1" r="815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46256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8C4E2C-2A01-CEB8-2F55-D299253F6D0D}"/>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FD2E896-9A45-30F7-1ABD-035B98677F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94B12-7689-BF65-C863-E4B242DEE576}"/>
              </a:ext>
            </a:extLst>
          </p:cNvPr>
          <p:cNvSpPr>
            <a:spLocks noGrp="1"/>
          </p:cNvSpPr>
          <p:nvPr>
            <p:ph type="title"/>
          </p:nvPr>
        </p:nvSpPr>
        <p:spPr>
          <a:xfrm>
            <a:off x="640080" y="4777739"/>
            <a:ext cx="3418990" cy="1412119"/>
          </a:xfrm>
        </p:spPr>
        <p:txBody>
          <a:bodyPr>
            <a:normAutofit fontScale="90000"/>
          </a:bodyPr>
          <a:lstStyle/>
          <a:p>
            <a:r>
              <a:rPr lang="fr-CA" sz="4400" dirty="0">
                <a:latin typeface="Arial" panose="020B0604020202020204" pitchFamily="34" charset="0"/>
                <a:cs typeface="Arial" panose="020B0604020202020204" pitchFamily="34" charset="0"/>
              </a:rPr>
              <a:t>The </a:t>
            </a:r>
            <a:r>
              <a:rPr lang="fr-CA" sz="4400" dirty="0" err="1">
                <a:latin typeface="Arial" panose="020B0604020202020204" pitchFamily="34" charset="0"/>
                <a:cs typeface="Arial" panose="020B0604020202020204" pitchFamily="34" charset="0"/>
              </a:rPr>
              <a:t>travels</a:t>
            </a:r>
            <a:r>
              <a:rPr lang="fr-CA" sz="4400" dirty="0">
                <a:latin typeface="Arial" panose="020B0604020202020204" pitchFamily="34" charset="0"/>
                <a:cs typeface="Arial" panose="020B0604020202020204" pitchFamily="34" charset="0"/>
              </a:rPr>
              <a:t> of </a:t>
            </a:r>
            <a:r>
              <a:rPr lang="en-CA" sz="4400" dirty="0" err="1">
                <a:effectLst/>
                <a:latin typeface="Arial" panose="020B0604020202020204" pitchFamily="34" charset="0"/>
                <a:ea typeface="Calibri" panose="020F0502020204030204" pitchFamily="34" charset="0"/>
                <a:cs typeface="Arial" panose="020B0604020202020204" pitchFamily="34" charset="0"/>
              </a:rPr>
              <a:t>Yamǫǫ̀zha</a:t>
            </a:r>
            <a:endParaRPr lang="en-CA" dirty="0"/>
          </a:p>
        </p:txBody>
      </p:sp>
      <p:pic>
        <p:nvPicPr>
          <p:cNvPr id="5" name="Content Placeholder 4">
            <a:extLst>
              <a:ext uri="{FF2B5EF4-FFF2-40B4-BE49-F238E27FC236}">
                <a16:creationId xmlns:a16="http://schemas.microsoft.com/office/drawing/2014/main" id="{FD7E1DA8-A48F-1DAC-B4AC-296248A0D059}"/>
              </a:ext>
            </a:extLst>
          </p:cNvPr>
          <p:cNvPicPr>
            <a:picLocks noChangeAspect="1"/>
          </p:cNvPicPr>
          <p:nvPr/>
        </p:nvPicPr>
        <p:blipFill>
          <a:blip r:embed="rId2">
            <a:extLst>
              <a:ext uri="{28A0092B-C50C-407E-A947-70E740481C1C}">
                <a14:useLocalDpi xmlns:a14="http://schemas.microsoft.com/office/drawing/2010/main" val="0"/>
              </a:ext>
            </a:extLst>
          </a:blip>
          <a:srcRect t="11106" b="32810"/>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4" name="sketch line">
            <a:extLst>
              <a:ext uri="{FF2B5EF4-FFF2-40B4-BE49-F238E27FC236}">
                <a16:creationId xmlns:a16="http://schemas.microsoft.com/office/drawing/2014/main" id="{F3F0B540-09AE-D5A7-4488-4770766A2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724AE86D-8815-08D8-7A6B-1BB9B3CA4BC0}"/>
              </a:ext>
            </a:extLst>
          </p:cNvPr>
          <p:cNvSpPr>
            <a:spLocks noGrp="1"/>
          </p:cNvSpPr>
          <p:nvPr>
            <p:ph idx="1"/>
          </p:nvPr>
        </p:nvSpPr>
        <p:spPr>
          <a:xfrm>
            <a:off x="4654294" y="4875726"/>
            <a:ext cx="6897626" cy="1399223"/>
          </a:xfrm>
        </p:spPr>
        <p:txBody>
          <a:bodyPr anchor="ctr">
            <a:noAutofit/>
          </a:bodyPr>
          <a:lstStyle/>
          <a:p>
            <a:pPr marL="0" indent="0">
              <a:buNone/>
            </a:pPr>
            <a:r>
              <a:rPr lang="en-CA" sz="1600" i="1" dirty="0" err="1">
                <a:effectLst/>
                <a:latin typeface="Arial" panose="020B0604020202020204" pitchFamily="34" charset="0"/>
                <a:ea typeface="Calibri" panose="020F0502020204030204" pitchFamily="34" charset="0"/>
              </a:rPr>
              <a:t>Yamǫǫ̀zha’s</a:t>
            </a:r>
            <a:r>
              <a:rPr lang="en-CA" sz="1600" i="1" dirty="0">
                <a:effectLst/>
                <a:latin typeface="Arial" panose="020B0604020202020204" pitchFamily="34" charset="0"/>
                <a:ea typeface="Calibri" panose="020F0502020204030204" pitchFamily="34" charset="0"/>
              </a:rPr>
              <a:t> life’s work was a defining moment for the </a:t>
            </a:r>
            <a:r>
              <a:rPr lang="en-CA" sz="1600" i="1" dirty="0" err="1">
                <a:effectLst/>
                <a:latin typeface="Arial" panose="020B0604020202020204" pitchFamily="34" charset="0"/>
                <a:ea typeface="Calibri" panose="020F0502020204030204" pitchFamily="34" charset="0"/>
              </a:rPr>
              <a:t>Tłı̨chǫ</a:t>
            </a:r>
            <a:r>
              <a:rPr lang="en-CA" sz="1600" i="1" dirty="0">
                <a:effectLst/>
                <a:latin typeface="Arial" panose="020B0604020202020204" pitchFamily="34" charset="0"/>
                <a:ea typeface="Calibri" panose="020F0502020204030204" pitchFamily="34" charset="0"/>
              </a:rPr>
              <a:t> people. He visited the conflict sites and neutralized them. He decided how animals and people would live together: we would depend on each other for survival. Because people live off the animals, we have a responsibility to ensure that their habitat remains undisturbed and they have the conditions to thrive.</a:t>
            </a:r>
            <a:endParaRPr lang="en-CA" sz="1600" i="1" dirty="0"/>
          </a:p>
        </p:txBody>
      </p:sp>
    </p:spTree>
    <p:extLst>
      <p:ext uri="{BB962C8B-B14F-4D97-AF65-F5344CB8AC3E}">
        <p14:creationId xmlns:p14="http://schemas.microsoft.com/office/powerpoint/2010/main" val="1567906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80E168-8B7D-0A45-4C29-6BF8283B5C81}"/>
              </a:ext>
            </a:extLst>
          </p:cNvPr>
          <p:cNvSpPr>
            <a:spLocks noGrp="1"/>
          </p:cNvSpPr>
          <p:nvPr>
            <p:ph type="title"/>
          </p:nvPr>
        </p:nvSpPr>
        <p:spPr>
          <a:xfrm>
            <a:off x="640080" y="325369"/>
            <a:ext cx="4368602" cy="1956841"/>
          </a:xfrm>
        </p:spPr>
        <p:txBody>
          <a:bodyPr anchor="b">
            <a:normAutofit fontScale="90000"/>
          </a:bodyPr>
          <a:lstStyle/>
          <a:p>
            <a:r>
              <a:rPr lang="fr-CA" sz="5400" dirty="0">
                <a:latin typeface="Arial" panose="020B0604020202020204" pitchFamily="34" charset="0"/>
                <a:cs typeface="Arial" panose="020B0604020202020204" pitchFamily="34" charset="0"/>
              </a:rPr>
              <a:t>Inventory of the </a:t>
            </a:r>
            <a:r>
              <a:rPr lang="fr-CA" sz="5400" dirty="0" err="1">
                <a:latin typeface="Arial" panose="020B0604020202020204" pitchFamily="34" charset="0"/>
                <a:cs typeface="Arial" panose="020B0604020202020204" pitchFamily="34" charset="0"/>
              </a:rPr>
              <a:t>landscape</a:t>
            </a:r>
            <a:endParaRPr lang="en-CA" sz="5400" dirty="0">
              <a:latin typeface="Arial" panose="020B0604020202020204" pitchFamily="34" charset="0"/>
              <a:cs typeface="Arial" panose="020B0604020202020204" pitchFamily="34" charset="0"/>
            </a:endParaRP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2DD87F3-3C14-7ACA-3A0E-2A850A221AE5}"/>
              </a:ext>
            </a:extLst>
          </p:cNvPr>
          <p:cNvSpPr>
            <a:spLocks noGrp="1"/>
          </p:cNvSpPr>
          <p:nvPr>
            <p:ph idx="1"/>
          </p:nvPr>
        </p:nvSpPr>
        <p:spPr>
          <a:xfrm>
            <a:off x="640080" y="2872899"/>
            <a:ext cx="4243589" cy="3320668"/>
          </a:xfrm>
        </p:spPr>
        <p:txBody>
          <a:bodyPr>
            <a:normAutofit/>
          </a:bodyPr>
          <a:lstStyle/>
          <a:p>
            <a:pPr marL="0" indent="0">
              <a:buNone/>
            </a:pPr>
            <a:r>
              <a:rPr lang="en-CA" sz="1900" i="1" dirty="0">
                <a:effectLst/>
                <a:latin typeface="Arial" panose="020B0604020202020204" pitchFamily="34" charset="0"/>
                <a:ea typeface="Calibri" panose="020F0502020204030204" pitchFamily="34" charset="0"/>
              </a:rPr>
              <a:t>As you travel on landscape and whenever we harvest, we make offerings, through gifts and through words of thanks. We harvest with consent and engage in reciprocity to promote balance. This is core to another of our treaties: to protect the environment so that the animals remain undisturbed. </a:t>
            </a:r>
            <a:endParaRPr lang="en-CA" sz="1900" i="1" dirty="0"/>
          </a:p>
        </p:txBody>
      </p:sp>
      <p:pic>
        <p:nvPicPr>
          <p:cNvPr id="7" name="Picture 6" descr="A Tlicho woman and child in a boreal forest collecting plant medicine from conifer saplings.">
            <a:extLst>
              <a:ext uri="{FF2B5EF4-FFF2-40B4-BE49-F238E27FC236}">
                <a16:creationId xmlns:a16="http://schemas.microsoft.com/office/drawing/2014/main" id="{17F5BE47-7645-38C0-0907-47D135946241}"/>
              </a:ext>
            </a:extLst>
          </p:cNvPr>
          <p:cNvPicPr>
            <a:picLocks noChangeAspect="1"/>
          </p:cNvPicPr>
          <p:nvPr/>
        </p:nvPicPr>
        <p:blipFill>
          <a:blip r:embed="rId2">
            <a:extLst>
              <a:ext uri="{28A0092B-C50C-407E-A947-70E740481C1C}">
                <a14:useLocalDpi xmlns:a14="http://schemas.microsoft.com/office/drawing/2010/main" val="0"/>
              </a:ext>
            </a:extLst>
          </a:blip>
          <a:srcRect l="14083" r="18964"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36448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50B789-5802-93FA-52E4-0591BBBCCD80}"/>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936DA73-41C2-942B-3741-74732A3D4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5409D3-98FE-2808-B064-D6D5276E498B}"/>
              </a:ext>
            </a:extLst>
          </p:cNvPr>
          <p:cNvSpPr>
            <a:spLocks noGrp="1"/>
          </p:cNvSpPr>
          <p:nvPr>
            <p:ph type="title"/>
          </p:nvPr>
        </p:nvSpPr>
        <p:spPr>
          <a:xfrm>
            <a:off x="7683191" y="822607"/>
            <a:ext cx="4505762" cy="1956841"/>
          </a:xfrm>
        </p:spPr>
        <p:txBody>
          <a:bodyPr anchor="b">
            <a:normAutofit fontScale="90000"/>
          </a:bodyPr>
          <a:lstStyle/>
          <a:p>
            <a:r>
              <a:rPr lang="fr-CA" sz="5400" dirty="0" err="1">
                <a:latin typeface="Arial" panose="020B0604020202020204" pitchFamily="34" charset="0"/>
                <a:cs typeface="Arial" panose="020B0604020202020204" pitchFamily="34" charset="0"/>
              </a:rPr>
              <a:t>Decolonizing</a:t>
            </a:r>
            <a:r>
              <a:rPr lang="fr-CA" sz="5400" dirty="0">
                <a:latin typeface="Arial" panose="020B0604020202020204" pitchFamily="34" charset="0"/>
                <a:cs typeface="Arial" panose="020B0604020202020204" pitchFamily="34" charset="0"/>
              </a:rPr>
              <a:t> </a:t>
            </a:r>
            <a:r>
              <a:rPr lang="fr-CA" sz="5400" dirty="0" err="1">
                <a:latin typeface="Arial" panose="020B0604020202020204" pitchFamily="34" charset="0"/>
                <a:cs typeface="Arial" panose="020B0604020202020204" pitchFamily="34" charset="0"/>
              </a:rPr>
              <a:t>treaty</a:t>
            </a:r>
            <a:r>
              <a:rPr lang="fr-CA" sz="5400" dirty="0">
                <a:latin typeface="Arial" panose="020B0604020202020204" pitchFamily="34" charset="0"/>
                <a:cs typeface="Arial" panose="020B0604020202020204" pitchFamily="34" charset="0"/>
              </a:rPr>
              <a:t> </a:t>
            </a:r>
            <a:r>
              <a:rPr lang="fr-CA" sz="5400" dirty="0" err="1">
                <a:latin typeface="Arial" panose="020B0604020202020204" pitchFamily="34" charset="0"/>
                <a:cs typeface="Arial" panose="020B0604020202020204" pitchFamily="34" charset="0"/>
              </a:rPr>
              <a:t>implementation</a:t>
            </a:r>
            <a:endParaRPr lang="en-CA" sz="5400" dirty="0">
              <a:latin typeface="Arial" panose="020B0604020202020204" pitchFamily="34" charset="0"/>
              <a:cs typeface="Arial" panose="020B0604020202020204" pitchFamily="34" charset="0"/>
            </a:endParaRPr>
          </a:p>
        </p:txBody>
      </p:sp>
      <p:sp>
        <p:nvSpPr>
          <p:cNvPr id="14" name="sketchy line">
            <a:extLst>
              <a:ext uri="{FF2B5EF4-FFF2-40B4-BE49-F238E27FC236}">
                <a16:creationId xmlns:a16="http://schemas.microsoft.com/office/drawing/2014/main" id="{231923D7-B20F-93C4-40D2-F0B636F802E8}"/>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032075" y="3111400"/>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1D969CD-D570-5005-58E1-7A42B48C9D22}"/>
              </a:ext>
            </a:extLst>
          </p:cNvPr>
          <p:cNvSpPr>
            <a:spLocks noGrp="1"/>
          </p:cNvSpPr>
          <p:nvPr>
            <p:ph idx="1"/>
          </p:nvPr>
        </p:nvSpPr>
        <p:spPr>
          <a:xfrm>
            <a:off x="8032075" y="3602055"/>
            <a:ext cx="3686919" cy="3320668"/>
          </a:xfrm>
        </p:spPr>
        <p:txBody>
          <a:bodyPr>
            <a:normAutofit/>
          </a:bodyPr>
          <a:lstStyle/>
          <a:p>
            <a:r>
              <a:rPr lang="fr-CA" sz="2300" dirty="0">
                <a:latin typeface="Arial" panose="020B0604020202020204" pitchFamily="34" charset="0"/>
                <a:cs typeface="Arial" panose="020B0604020202020204" pitchFamily="34" charset="0"/>
              </a:rPr>
              <a:t>Engagement </a:t>
            </a:r>
            <a:r>
              <a:rPr lang="fr-CA" sz="2300" dirty="0" err="1">
                <a:latin typeface="Arial" panose="020B0604020202020204" pitchFamily="34" charset="0"/>
                <a:cs typeface="Arial" panose="020B0604020202020204" pitchFamily="34" charset="0"/>
              </a:rPr>
              <a:t>with</a:t>
            </a:r>
            <a:r>
              <a:rPr lang="fr-CA" sz="2300" dirty="0">
                <a:latin typeface="Arial" panose="020B0604020202020204" pitchFamily="34" charset="0"/>
                <a:cs typeface="Arial" panose="020B0604020202020204" pitchFamily="34" charset="0"/>
              </a:rPr>
              <a:t> Canadian </a:t>
            </a:r>
            <a:r>
              <a:rPr lang="fr-CA" sz="2300" dirty="0" err="1">
                <a:latin typeface="Arial" panose="020B0604020202020204" pitchFamily="34" charset="0"/>
                <a:cs typeface="Arial" panose="020B0604020202020204" pitchFamily="34" charset="0"/>
              </a:rPr>
              <a:t>governments</a:t>
            </a:r>
            <a:r>
              <a:rPr lang="fr-CA" sz="2300" dirty="0">
                <a:latin typeface="Arial" panose="020B0604020202020204" pitchFamily="34" charset="0"/>
                <a:cs typeface="Arial" panose="020B0604020202020204" pitchFamily="34" charset="0"/>
              </a:rPr>
              <a:t> and </a:t>
            </a:r>
            <a:r>
              <a:rPr lang="fr-CA" sz="2300" dirty="0" err="1">
                <a:latin typeface="Arial" panose="020B0604020202020204" pitchFamily="34" charset="0"/>
                <a:cs typeface="Arial" panose="020B0604020202020204" pitchFamily="34" charset="0"/>
              </a:rPr>
              <a:t>policy</a:t>
            </a:r>
            <a:endParaRPr lang="fr-CA" sz="2300" dirty="0">
              <a:latin typeface="Arial" panose="020B0604020202020204" pitchFamily="34" charset="0"/>
              <a:cs typeface="Arial" panose="020B0604020202020204" pitchFamily="34" charset="0"/>
            </a:endParaRPr>
          </a:p>
          <a:p>
            <a:r>
              <a:rPr lang="fr-CA" sz="2300" dirty="0">
                <a:latin typeface="Arial" panose="020B0604020202020204" pitchFamily="34" charset="0"/>
                <a:cs typeface="Arial" panose="020B0604020202020204" pitchFamily="34" charset="0"/>
              </a:rPr>
              <a:t>Return of </a:t>
            </a:r>
            <a:r>
              <a:rPr lang="fr-CA" sz="2300" dirty="0" err="1">
                <a:latin typeface="Arial" panose="020B0604020202020204" pitchFamily="34" charset="0"/>
                <a:cs typeface="Arial" panose="020B0604020202020204" pitchFamily="34" charset="0"/>
              </a:rPr>
              <a:t>resources</a:t>
            </a:r>
            <a:endParaRPr lang="fr-CA" sz="2300" dirty="0">
              <a:latin typeface="Arial" panose="020B0604020202020204" pitchFamily="34" charset="0"/>
              <a:cs typeface="Arial" panose="020B0604020202020204" pitchFamily="34" charset="0"/>
            </a:endParaRPr>
          </a:p>
          <a:p>
            <a:r>
              <a:rPr lang="en-CA" sz="2300" dirty="0" err="1">
                <a:latin typeface="Arial" panose="020B0604020202020204" pitchFamily="34" charset="0"/>
                <a:cs typeface="Arial" panose="020B0604020202020204" pitchFamily="34" charset="0"/>
              </a:rPr>
              <a:t>Tłı̨chǫ-led</a:t>
            </a:r>
            <a:r>
              <a:rPr lang="en-CA" sz="2300" dirty="0">
                <a:latin typeface="Arial" panose="020B0604020202020204" pitchFamily="34" charset="0"/>
                <a:cs typeface="Arial" panose="020B0604020202020204" pitchFamily="34" charset="0"/>
              </a:rPr>
              <a:t> research and education</a:t>
            </a:r>
          </a:p>
          <a:p>
            <a:pPr marL="0" indent="0">
              <a:buNone/>
            </a:pPr>
            <a:endParaRPr lang="en-CA" sz="2300" i="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DE729A06-7F1F-3EAA-9211-C29719643B22}"/>
              </a:ext>
            </a:extLst>
          </p:cNvPr>
          <p:cNvPicPr>
            <a:picLocks noChangeAspect="1"/>
          </p:cNvPicPr>
          <p:nvPr/>
        </p:nvPicPr>
        <p:blipFill>
          <a:blip r:embed="rId2">
            <a:extLst>
              <a:ext uri="{28A0092B-C50C-407E-A947-70E740481C1C}">
                <a14:useLocalDpi xmlns:a14="http://schemas.microsoft.com/office/drawing/2010/main" val="0"/>
              </a:ext>
            </a:extLst>
          </a:blip>
          <a:srcRect l="21790" r="21790"/>
          <a:stretch/>
        </p:blipFill>
        <p:spPr>
          <a:xfrm>
            <a:off x="-82314" y="0"/>
            <a:ext cx="6875000" cy="6854256"/>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scene3d>
            <a:camera prst="orthographicFront">
              <a:rot lat="0" lon="10800000" rev="0"/>
            </a:camera>
            <a:lightRig rig="threePt" dir="t"/>
          </a:scene3d>
        </p:spPr>
      </p:pic>
    </p:spTree>
    <p:extLst>
      <p:ext uri="{BB962C8B-B14F-4D97-AF65-F5344CB8AC3E}">
        <p14:creationId xmlns:p14="http://schemas.microsoft.com/office/powerpoint/2010/main" val="2382774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34EF89-078E-2B9E-A200-BB79037CD40B}"/>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4800" dirty="0">
                <a:latin typeface="Arial" panose="020B0604020202020204" pitchFamily="34" charset="0"/>
                <a:cs typeface="Arial" panose="020B0604020202020204" pitchFamily="34" charset="0"/>
              </a:rPr>
              <a:t>Engagement with Canadian governments and policy</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men sitting at a table&#10;&#10;AI-generated content may be incorrect.">
            <a:extLst>
              <a:ext uri="{FF2B5EF4-FFF2-40B4-BE49-F238E27FC236}">
                <a16:creationId xmlns:a16="http://schemas.microsoft.com/office/drawing/2014/main" id="{728E808E-6573-715E-D317-DF74FE64F97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2648" r="1039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10899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486EC672-9A6F-620A-59AE-ACB4C546178C}"/>
              </a:ext>
            </a:extLst>
          </p:cNvPr>
          <p:cNvPicPr>
            <a:picLocks noChangeAspect="1"/>
          </p:cNvPicPr>
          <p:nvPr/>
        </p:nvPicPr>
        <p:blipFill>
          <a:blip r:embed="rId2">
            <a:extLst>
              <a:ext uri="{BEBA8EAE-BF5A-486C-A8C5-ECC9F3942E4B}">
                <a14:imgProps xmlns:a14="http://schemas.microsoft.com/office/drawing/2010/main">
                  <a14:imgLayer r:embed="rId3">
                    <a14:imgEffect>
                      <a14:saturation sat="96000"/>
                    </a14:imgEffect>
                  </a14:imgLayer>
                </a14:imgProps>
              </a:ext>
              <a:ext uri="{28A0092B-C50C-407E-A947-70E740481C1C}">
                <a14:useLocalDpi xmlns:a14="http://schemas.microsoft.com/office/drawing/2010/main" val="0"/>
              </a:ext>
            </a:extLst>
          </a:blip>
          <a:srcRect t="36571" b="14233"/>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4"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ED4DB34F-4F58-1976-0E07-7120127CC9AB}"/>
              </a:ext>
            </a:extLst>
          </p:cNvPr>
          <p:cNvSpPr>
            <a:spLocks noGrp="1"/>
          </p:cNvSpPr>
          <p:nvPr>
            <p:ph idx="1"/>
          </p:nvPr>
        </p:nvSpPr>
        <p:spPr>
          <a:xfrm>
            <a:off x="249562" y="4364717"/>
            <a:ext cx="3962477" cy="2128158"/>
          </a:xfrm>
        </p:spPr>
        <p:txBody>
          <a:bodyPr anchor="ctr">
            <a:normAutofit/>
          </a:bodyPr>
          <a:lstStyle/>
          <a:p>
            <a:pPr marL="0" indent="0">
              <a:buNone/>
            </a:pPr>
            <a:r>
              <a:rPr lang="fr-CA" sz="4000" dirty="0">
                <a:latin typeface="Arial" panose="020B0604020202020204" pitchFamily="34" charset="0"/>
                <a:cs typeface="Arial" panose="020B0604020202020204" pitchFamily="34" charset="0"/>
              </a:rPr>
              <a:t>Return of </a:t>
            </a:r>
            <a:r>
              <a:rPr lang="en-CA" sz="4000" dirty="0" err="1">
                <a:latin typeface="Arial" panose="020B0604020202020204" pitchFamily="34" charset="0"/>
                <a:cs typeface="Arial" panose="020B0604020202020204" pitchFamily="34" charset="0"/>
              </a:rPr>
              <a:t>Tłı̨chǫ</a:t>
            </a:r>
            <a:r>
              <a:rPr lang="en-CA" sz="4000" dirty="0">
                <a:latin typeface="Arial" panose="020B0604020202020204" pitchFamily="34" charset="0"/>
                <a:cs typeface="Arial" panose="020B0604020202020204" pitchFamily="34" charset="0"/>
              </a:rPr>
              <a:t> </a:t>
            </a:r>
            <a:r>
              <a:rPr lang="fr-CA" sz="4000" dirty="0" err="1">
                <a:latin typeface="Arial" panose="020B0604020202020204" pitchFamily="34" charset="0"/>
                <a:cs typeface="Arial" panose="020B0604020202020204" pitchFamily="34" charset="0"/>
              </a:rPr>
              <a:t>resources</a:t>
            </a:r>
            <a:endParaRPr lang="en-US" sz="2200" dirty="0">
              <a:latin typeface="Arial" panose="020B0604020202020204" pitchFamily="34" charset="0"/>
              <a:cs typeface="Arial" panose="020B0604020202020204" pitchFamily="34" charset="0"/>
            </a:endParaRPr>
          </a:p>
        </p:txBody>
      </p:sp>
      <p:sp>
        <p:nvSpPr>
          <p:cNvPr id="7" name="Title 6">
            <a:extLst>
              <a:ext uri="{FF2B5EF4-FFF2-40B4-BE49-F238E27FC236}">
                <a16:creationId xmlns:a16="http://schemas.microsoft.com/office/drawing/2014/main" id="{02558649-D538-7729-777F-5DBECE635238}"/>
              </a:ext>
            </a:extLst>
          </p:cNvPr>
          <p:cNvSpPr>
            <a:spLocks noGrp="1"/>
          </p:cNvSpPr>
          <p:nvPr>
            <p:ph type="title"/>
          </p:nvPr>
        </p:nvSpPr>
        <p:spPr/>
        <p:txBody>
          <a:bodyPr/>
          <a:lstStyle/>
          <a:p>
            <a:endParaRPr lang="en-CA"/>
          </a:p>
        </p:txBody>
      </p:sp>
      <p:sp>
        <p:nvSpPr>
          <p:cNvPr id="2" name="TextBox 1">
            <a:extLst>
              <a:ext uri="{FF2B5EF4-FFF2-40B4-BE49-F238E27FC236}">
                <a16:creationId xmlns:a16="http://schemas.microsoft.com/office/drawing/2014/main" id="{28CB03E0-6041-C31A-5F86-E997BE08A535}"/>
              </a:ext>
            </a:extLst>
          </p:cNvPr>
          <p:cNvSpPr txBox="1"/>
          <p:nvPr/>
        </p:nvSpPr>
        <p:spPr>
          <a:xfrm>
            <a:off x="4850780" y="4705816"/>
            <a:ext cx="6907512" cy="1754326"/>
          </a:xfrm>
          <a:prstGeom prst="rect">
            <a:avLst/>
          </a:prstGeom>
          <a:noFill/>
        </p:spPr>
        <p:txBody>
          <a:bodyPr wrap="square" rtlCol="0">
            <a:spAutoFit/>
          </a:bodyPr>
          <a:lstStyle/>
          <a:p>
            <a:r>
              <a:rPr lang="en-CA" i="1" dirty="0">
                <a:solidFill>
                  <a:srgbClr val="000000"/>
                </a:solidFill>
                <a:effectLst/>
                <a:latin typeface="Arial" panose="020B0604020202020204" pitchFamily="34" charset="0"/>
                <a:ea typeface="Calibri" panose="020F0502020204030204" pitchFamily="34" charset="0"/>
              </a:rPr>
              <a:t>Canada has been building its capacity since 1763. They have built up years of management systems and experience benefiting from resources, which we were not part of. Treaty implementation policy must address that gap, assess the cost of decolonization, and provide for funding. Decolonization involves a true reconciliation of accounts.</a:t>
            </a:r>
            <a:endParaRPr lang="en-CA" i="1" dirty="0"/>
          </a:p>
        </p:txBody>
      </p:sp>
    </p:spTree>
    <p:extLst>
      <p:ext uri="{BB962C8B-B14F-4D97-AF65-F5344CB8AC3E}">
        <p14:creationId xmlns:p14="http://schemas.microsoft.com/office/powerpoint/2010/main" val="1107830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044F40-6AC4-8ADD-E4D2-72B1D4020B18}"/>
              </a:ext>
            </a:extLst>
          </p:cNvPr>
          <p:cNvSpPr>
            <a:spLocks noGrp="1"/>
          </p:cNvSpPr>
          <p:nvPr>
            <p:ph type="title"/>
          </p:nvPr>
        </p:nvSpPr>
        <p:spPr>
          <a:xfrm>
            <a:off x="640080" y="329184"/>
            <a:ext cx="6894576" cy="1783080"/>
          </a:xfrm>
        </p:spPr>
        <p:txBody>
          <a:bodyPr anchor="b">
            <a:normAutofit/>
          </a:bodyPr>
          <a:lstStyle/>
          <a:p>
            <a:r>
              <a:rPr lang="en-CA" sz="5400" dirty="0" err="1">
                <a:latin typeface="Arial" panose="020B0604020202020204" pitchFamily="34" charset="0"/>
                <a:cs typeface="Arial" panose="020B0604020202020204" pitchFamily="34" charset="0"/>
              </a:rPr>
              <a:t>Tłı̨chǫ-led</a:t>
            </a:r>
            <a:r>
              <a:rPr lang="en-CA" sz="5400" dirty="0">
                <a:latin typeface="Arial" panose="020B0604020202020204" pitchFamily="34" charset="0"/>
                <a:cs typeface="Arial" panose="020B0604020202020204" pitchFamily="34" charset="0"/>
              </a:rPr>
              <a:t> research and education</a:t>
            </a:r>
          </a:p>
        </p:txBody>
      </p:sp>
      <p:sp>
        <p:nvSpPr>
          <p:cNvPr id="1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Content Placeholder 2">
            <a:extLst>
              <a:ext uri="{FF2B5EF4-FFF2-40B4-BE49-F238E27FC236}">
                <a16:creationId xmlns:a16="http://schemas.microsoft.com/office/drawing/2014/main" id="{37B9519E-718E-D357-686F-F19FDD3013DD}"/>
              </a:ext>
            </a:extLst>
          </p:cNvPr>
          <p:cNvGraphicFramePr>
            <a:graphicFrameLocks noGrp="1"/>
          </p:cNvGraphicFramePr>
          <p:nvPr>
            <p:ph idx="1"/>
            <p:extLst>
              <p:ext uri="{D42A27DB-BD31-4B8C-83A1-F6EECF244321}">
                <p14:modId xmlns:p14="http://schemas.microsoft.com/office/powerpoint/2010/main" val="2944995764"/>
              </p:ext>
            </p:extLst>
          </p:nvPr>
        </p:nvGraphicFramePr>
        <p:xfrm>
          <a:off x="278410" y="329184"/>
          <a:ext cx="10984322" cy="60487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0092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89ED1AA-8684-4D37-B208-8777E1A77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Graphic 33">
            <a:extLst>
              <a:ext uri="{FF2B5EF4-FFF2-40B4-BE49-F238E27FC236}">
                <a16:creationId xmlns:a16="http://schemas.microsoft.com/office/drawing/2014/main" id="{4180E01B-B1F4-437C-807D-1C930718E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10784"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2"/>
          </a:solidFill>
          <a:ln w="9525" cap="flat">
            <a:noFill/>
            <a:prstDash val="solid"/>
            <a:miter/>
          </a:ln>
        </p:spPr>
        <p:txBody>
          <a:bodyPr rtlCol="0" anchor="ctr"/>
          <a:lstStyle/>
          <a:p>
            <a:endParaRPr lang="en-US"/>
          </a:p>
        </p:txBody>
      </p:sp>
      <p:sp>
        <p:nvSpPr>
          <p:cNvPr id="4" name="Title 3">
            <a:extLst>
              <a:ext uri="{FF2B5EF4-FFF2-40B4-BE49-F238E27FC236}">
                <a16:creationId xmlns:a16="http://schemas.microsoft.com/office/drawing/2014/main" id="{195AC2EB-7BEA-CCE2-7DBC-A620C254E3C2}"/>
              </a:ext>
            </a:extLst>
          </p:cNvPr>
          <p:cNvSpPr>
            <a:spLocks noGrp="1"/>
          </p:cNvSpPr>
          <p:nvPr>
            <p:ph type="ctrTitle"/>
          </p:nvPr>
        </p:nvSpPr>
        <p:spPr>
          <a:xfrm>
            <a:off x="2558716" y="955309"/>
            <a:ext cx="7074568" cy="2898975"/>
          </a:xfrm>
        </p:spPr>
        <p:txBody>
          <a:bodyPr>
            <a:normAutofit/>
          </a:bodyPr>
          <a:lstStyle/>
          <a:p>
            <a:r>
              <a:rPr lang="en-CA" sz="6600" dirty="0" err="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Masì</a:t>
            </a:r>
            <a:r>
              <a:rPr lang="en-CA" sz="6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a:t>
            </a:r>
            <a:r>
              <a:rPr lang="en-CA" sz="6600" dirty="0" err="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cho</a:t>
            </a:r>
            <a:r>
              <a:rPr lang="en-CA" sz="6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a:t>
            </a:r>
            <a:br>
              <a:rPr lang="en-CA" sz="6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br>
            <a:r>
              <a:rPr lang="en-CA" sz="40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Thank you</a:t>
            </a:r>
            <a:endParaRPr lang="en-CA" sz="4000" dirty="0">
              <a:solidFill>
                <a:srgbClr val="FFFFFF"/>
              </a:solidFill>
            </a:endParaRPr>
          </a:p>
        </p:txBody>
      </p:sp>
      <p:sp>
        <p:nvSpPr>
          <p:cNvPr id="5" name="Subtitle 4">
            <a:extLst>
              <a:ext uri="{FF2B5EF4-FFF2-40B4-BE49-F238E27FC236}">
                <a16:creationId xmlns:a16="http://schemas.microsoft.com/office/drawing/2014/main" id="{4FE03E1A-0B4A-9FDA-0A98-8A5047BF4072}"/>
              </a:ext>
            </a:extLst>
          </p:cNvPr>
          <p:cNvSpPr>
            <a:spLocks noGrp="1"/>
          </p:cNvSpPr>
          <p:nvPr>
            <p:ph type="subTitle" idx="1"/>
          </p:nvPr>
        </p:nvSpPr>
        <p:spPr>
          <a:xfrm>
            <a:off x="2634916" y="4533813"/>
            <a:ext cx="6930189" cy="938463"/>
          </a:xfrm>
        </p:spPr>
        <p:txBody>
          <a:bodyPr>
            <a:normAutofit/>
          </a:bodyPr>
          <a:lstStyle/>
          <a:p>
            <a:endParaRPr lang="en-CA">
              <a:solidFill>
                <a:srgbClr val="FFFFFF"/>
              </a:solidFill>
            </a:endParaRPr>
          </a:p>
        </p:txBody>
      </p:sp>
      <p:sp>
        <p:nvSpPr>
          <p:cNvPr id="18" name="sketch line">
            <a:extLst>
              <a:ext uri="{FF2B5EF4-FFF2-40B4-BE49-F238E27FC236}">
                <a16:creationId xmlns:a16="http://schemas.microsoft.com/office/drawing/2014/main" id="{41F77738-2AF0-4750-A0C7-F97C2C175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1916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26A364-2399-DEF9-0DBF-9AEA7F80C8F5}"/>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2C1838E-74CE-2150-9E98-D3981E9CC6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F46825-0624-3C76-E142-045F87F341B7}"/>
              </a:ext>
            </a:extLst>
          </p:cNvPr>
          <p:cNvSpPr>
            <a:spLocks noGrp="1"/>
          </p:cNvSpPr>
          <p:nvPr>
            <p:ph type="title"/>
          </p:nvPr>
        </p:nvSpPr>
        <p:spPr>
          <a:xfrm>
            <a:off x="572493" y="238539"/>
            <a:ext cx="11047013" cy="1434415"/>
          </a:xfrm>
        </p:spPr>
        <p:txBody>
          <a:bodyPr anchor="b">
            <a:normAutofit/>
          </a:bodyPr>
          <a:lstStyle/>
          <a:p>
            <a:r>
              <a:rPr lang="en-US" sz="5400" b="1" dirty="0">
                <a:latin typeface="Arial" panose="020B0604020202020204" pitchFamily="34" charset="0"/>
                <a:cs typeface="Arial" panose="020B0604020202020204" pitchFamily="34" charset="0"/>
              </a:rPr>
              <a:t>Diatopical hermeneutics</a:t>
            </a:r>
            <a:endParaRPr lang="en-CA" sz="5400" dirty="0"/>
          </a:p>
        </p:txBody>
      </p:sp>
      <p:sp>
        <p:nvSpPr>
          <p:cNvPr id="16" name="sketch line">
            <a:extLst>
              <a:ext uri="{FF2B5EF4-FFF2-40B4-BE49-F238E27FC236}">
                <a16:creationId xmlns:a16="http://schemas.microsoft.com/office/drawing/2014/main" id="{D55BD66F-6B8B-B13A-3D0D-D052CF6FF1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4F5BF56-9C1B-1C48-FC75-821A768E45AF}"/>
              </a:ext>
            </a:extLst>
          </p:cNvPr>
          <p:cNvSpPr>
            <a:spLocks noGrp="1"/>
          </p:cNvSpPr>
          <p:nvPr>
            <p:ph idx="1"/>
          </p:nvPr>
        </p:nvSpPr>
        <p:spPr>
          <a:xfrm>
            <a:off x="646707" y="2071316"/>
            <a:ext cx="10972800" cy="4114800"/>
          </a:xfrm>
        </p:spPr>
        <p:txBody>
          <a:bodyPr numCol="2" anchor="t">
            <a:normAutofit lnSpcReduction="10000"/>
          </a:bodyPr>
          <a:lstStyle/>
          <a:p>
            <a:pPr marL="0" indent="0" algn="l" rtl="0" eaLnBrk="1" fontAlgn="t" latinLnBrk="0" hangingPunct="1">
              <a:lnSpc>
                <a:spcPct val="107000"/>
              </a:lnSpc>
              <a:buNone/>
              <a:tabLst>
                <a:tab pos="457200" algn="l"/>
              </a:tabLst>
            </a:pPr>
            <a:r>
              <a:rPr lang="en-CA" sz="1800" b="1" i="0" u="sng" strike="noStrike" kern="1200" dirty="0" err="1">
                <a:solidFill>
                  <a:srgbClr val="000000"/>
                </a:solidFill>
                <a:effectLst/>
                <a:latin typeface="Arial" panose="020B0604020202020204" pitchFamily="34" charset="0"/>
                <a:cs typeface="Arial" panose="020B0604020202020204" pitchFamily="34" charset="0"/>
              </a:rPr>
              <a:t>Tłįchǫ</a:t>
            </a:r>
            <a:r>
              <a:rPr lang="fr-CA" sz="1800" b="1" i="0" u="sng" strike="noStrike" kern="1200" dirty="0">
                <a:solidFill>
                  <a:srgbClr val="000000"/>
                </a:solidFill>
                <a:effectLst/>
                <a:latin typeface="Arial" panose="020B0604020202020204" pitchFamily="34" charset="0"/>
                <a:cs typeface="Arial" panose="020B0604020202020204" pitchFamily="34" charset="0"/>
              </a:rPr>
              <a:t> </a:t>
            </a:r>
            <a:r>
              <a:rPr lang="fr-CA" sz="1800" b="1" i="0" u="sng" strike="noStrike" kern="1200" dirty="0" err="1">
                <a:solidFill>
                  <a:srgbClr val="000000"/>
                </a:solidFill>
                <a:effectLst/>
                <a:latin typeface="Arial" panose="020B0604020202020204" pitchFamily="34" charset="0"/>
                <a:cs typeface="Arial" panose="020B0604020202020204" pitchFamily="34" charset="0"/>
              </a:rPr>
              <a:t>worldview</a:t>
            </a:r>
            <a:endParaRPr lang="en-CA" sz="1800" b="0" i="0" u="none" strike="noStrike" dirty="0">
              <a:effectLst/>
              <a:latin typeface="Arial" panose="020B0604020202020204" pitchFamily="34" charset="0"/>
              <a:cs typeface="Arial" panose="020B0604020202020204" pitchFamily="34" charset="0"/>
            </a:endParaRPr>
          </a:p>
          <a:p>
            <a:pPr marL="0" marR="0" indent="0" algn="l" rtl="0" eaLnBrk="1" fontAlgn="auto" latinLnBrk="0" hangingPunct="1">
              <a:lnSpc>
                <a:spcPct val="107000"/>
              </a:lnSpc>
              <a:buNone/>
              <a:tabLst>
                <a:tab pos="457200" algn="l"/>
              </a:tabLst>
            </a:pPr>
            <a:r>
              <a:rPr lang="fr-CA" sz="1800" b="0" i="0" u="none" strike="noStrike" kern="1200" dirty="0" err="1">
                <a:solidFill>
                  <a:srgbClr val="000000"/>
                </a:solidFill>
                <a:effectLst/>
                <a:latin typeface="Arial" panose="020B0604020202020204" pitchFamily="34" charset="0"/>
                <a:cs typeface="Arial" panose="020B0604020202020204" pitchFamily="34" charset="0"/>
              </a:rPr>
              <a:t>Treaty</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seeks</a:t>
            </a:r>
            <a:r>
              <a:rPr lang="fr-CA" sz="1800" b="0" i="0" u="none" strike="noStrike" kern="1200" dirty="0">
                <a:solidFill>
                  <a:srgbClr val="000000"/>
                </a:solidFill>
                <a:effectLst/>
                <a:latin typeface="Arial" panose="020B0604020202020204" pitchFamily="34" charset="0"/>
                <a:cs typeface="Arial" panose="020B0604020202020204" pitchFamily="34" charset="0"/>
              </a:rPr>
              <a:t> to </a:t>
            </a:r>
            <a:r>
              <a:rPr lang="fr-CA" sz="1800" b="0" i="0" u="none" strike="noStrike" kern="1200" dirty="0" err="1">
                <a:solidFill>
                  <a:srgbClr val="000000"/>
                </a:solidFill>
                <a:effectLst/>
                <a:latin typeface="Arial" panose="020B0604020202020204" pitchFamily="34" charset="0"/>
                <a:cs typeface="Arial" panose="020B0604020202020204" pitchFamily="34" charset="0"/>
              </a:rPr>
              <a:t>achieve</a:t>
            </a:r>
            <a:r>
              <a:rPr lang="fr-CA" sz="1800" b="0" i="0" u="none" strike="noStrike" kern="1200" dirty="0">
                <a:solidFill>
                  <a:srgbClr val="000000"/>
                </a:solidFill>
                <a:effectLst/>
                <a:latin typeface="Arial" panose="020B0604020202020204" pitchFamily="34" charset="0"/>
                <a:cs typeface="Arial" panose="020B0604020202020204" pitchFamily="34" charset="0"/>
              </a:rPr>
              <a:t> balance</a:t>
            </a:r>
            <a:endParaRPr lang="en-CA" sz="1800" b="0" i="0" u="none" strike="noStrike" dirty="0">
              <a:effectLst/>
              <a:latin typeface="Arial" panose="020B0604020202020204" pitchFamily="34" charset="0"/>
              <a:cs typeface="Arial" panose="020B0604020202020204" pitchFamily="34" charset="0"/>
            </a:endParaRPr>
          </a:p>
          <a:p>
            <a:pPr marL="0" marR="0" indent="0" algn="l" rtl="0" eaLnBrk="1" fontAlgn="auto" latinLnBrk="0" hangingPunct="1">
              <a:lnSpc>
                <a:spcPct val="107000"/>
              </a:lnSpc>
              <a:buNone/>
              <a:tabLst>
                <a:tab pos="457200" algn="l"/>
              </a:tabLst>
            </a:pPr>
            <a:r>
              <a:rPr lang="fr-CA" sz="1800" b="0" i="0" u="none" strike="noStrike" kern="1200" dirty="0" err="1">
                <a:solidFill>
                  <a:srgbClr val="000000"/>
                </a:solidFill>
                <a:effectLst/>
                <a:latin typeface="Arial" panose="020B0604020202020204" pitchFamily="34" charset="0"/>
                <a:cs typeface="Arial" panose="020B0604020202020204" pitchFamily="34" charset="0"/>
              </a:rPr>
              <a:t>Treaty</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is</a:t>
            </a:r>
            <a:r>
              <a:rPr lang="fr-CA" sz="1800" b="0" i="0" u="none" strike="noStrike" kern="1200" dirty="0">
                <a:solidFill>
                  <a:srgbClr val="000000"/>
                </a:solidFill>
                <a:effectLst/>
                <a:latin typeface="Arial" panose="020B0604020202020204" pitchFamily="34" charset="0"/>
                <a:cs typeface="Arial" panose="020B0604020202020204" pitchFamily="34" charset="0"/>
              </a:rPr>
              <a:t> an </a:t>
            </a:r>
            <a:r>
              <a:rPr lang="fr-CA" sz="1800" b="0" i="0" u="none" strike="noStrike" kern="1200" dirty="0" err="1">
                <a:solidFill>
                  <a:srgbClr val="000000"/>
                </a:solidFill>
                <a:effectLst/>
                <a:latin typeface="Arial" panose="020B0604020202020204" pitchFamily="34" charset="0"/>
                <a:cs typeface="Arial" panose="020B0604020202020204" pitchFamily="34" charset="0"/>
              </a:rPr>
              <a:t>ongoing</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relationship</a:t>
            </a:r>
            <a:endParaRPr lang="en-CA" sz="1800" b="0" i="0" u="none" strike="noStrike" dirty="0">
              <a:effectLst/>
              <a:latin typeface="Arial" panose="020B0604020202020204" pitchFamily="34" charset="0"/>
              <a:cs typeface="Arial" panose="020B0604020202020204" pitchFamily="34" charset="0"/>
            </a:endParaRPr>
          </a:p>
          <a:p>
            <a:pPr marL="0" marR="0" indent="0" algn="l" rtl="0" eaLnBrk="1" fontAlgn="auto" latinLnBrk="0" hangingPunct="1">
              <a:lnSpc>
                <a:spcPct val="107000"/>
              </a:lnSpc>
              <a:buNone/>
              <a:tabLst>
                <a:tab pos="457200" algn="l"/>
              </a:tabLst>
            </a:pPr>
            <a:r>
              <a:rPr lang="fr-CA" sz="1800" b="0" i="0" u="none" strike="noStrike" kern="1200" dirty="0" err="1">
                <a:solidFill>
                  <a:srgbClr val="000000"/>
                </a:solidFill>
                <a:effectLst/>
                <a:latin typeface="Arial" panose="020B0604020202020204" pitchFamily="34" charset="0"/>
                <a:cs typeface="Arial" panose="020B0604020202020204" pitchFamily="34" charset="0"/>
              </a:rPr>
              <a:t>Treaty</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relationships</a:t>
            </a:r>
            <a:r>
              <a:rPr lang="fr-CA" sz="1800" b="0" i="0" u="none" strike="noStrike" kern="1200" dirty="0">
                <a:solidFill>
                  <a:srgbClr val="000000"/>
                </a:solidFill>
                <a:effectLst/>
                <a:latin typeface="Arial" panose="020B0604020202020204" pitchFamily="34" charset="0"/>
                <a:cs typeface="Arial" panose="020B0604020202020204" pitchFamily="34" charset="0"/>
              </a:rPr>
              <a:t> are a communal and </a:t>
            </a:r>
            <a:r>
              <a:rPr lang="fr-CA" sz="1800" b="0" i="0" u="none" strike="noStrike" kern="1200" dirty="0" err="1">
                <a:solidFill>
                  <a:srgbClr val="000000"/>
                </a:solidFill>
                <a:effectLst/>
                <a:latin typeface="Arial" panose="020B0604020202020204" pitchFamily="34" charset="0"/>
                <a:cs typeface="Arial" panose="020B0604020202020204" pitchFamily="34" charset="0"/>
              </a:rPr>
              <a:t>consensual</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activity</a:t>
            </a:r>
            <a:endParaRPr lang="en-CA" sz="1800" b="0" i="0" u="none" strike="noStrike" dirty="0">
              <a:effectLst/>
              <a:latin typeface="Arial" panose="020B0604020202020204" pitchFamily="34" charset="0"/>
              <a:cs typeface="Arial" panose="020B0604020202020204" pitchFamily="34" charset="0"/>
            </a:endParaRPr>
          </a:p>
          <a:p>
            <a:pPr marL="0" marR="0" indent="0" algn="l" rtl="0" eaLnBrk="1" fontAlgn="auto" latinLnBrk="0" hangingPunct="1">
              <a:lnSpc>
                <a:spcPct val="107000"/>
              </a:lnSpc>
              <a:buNone/>
              <a:tabLst>
                <a:tab pos="457200" algn="l"/>
              </a:tabLst>
            </a:pPr>
            <a:r>
              <a:rPr lang="fr-CA" sz="1800" b="0" i="0" u="none" strike="noStrike" kern="1200" dirty="0">
                <a:solidFill>
                  <a:srgbClr val="000000"/>
                </a:solidFill>
                <a:effectLst/>
                <a:latin typeface="Arial" panose="020B0604020202020204" pitchFamily="34" charset="0"/>
                <a:cs typeface="Arial" panose="020B0604020202020204" pitchFamily="34" charset="0"/>
              </a:rPr>
              <a:t>People and land are </a:t>
            </a:r>
            <a:r>
              <a:rPr lang="fr-CA" sz="1800" b="0" i="0" u="none" strike="noStrike" kern="1200" dirty="0" err="1">
                <a:solidFill>
                  <a:srgbClr val="000000"/>
                </a:solidFill>
                <a:effectLst/>
                <a:latin typeface="Arial" panose="020B0604020202020204" pitchFamily="34" charset="0"/>
                <a:cs typeface="Arial" panose="020B0604020202020204" pitchFamily="34" charset="0"/>
              </a:rPr>
              <a:t>interconnected</a:t>
            </a:r>
            <a:endParaRPr lang="fr-CA" sz="1800" b="0" i="0" u="none" strike="noStrike" kern="1200" dirty="0">
              <a:solidFill>
                <a:srgbClr val="000000"/>
              </a:solidFill>
              <a:effectLst/>
              <a:latin typeface="Arial" panose="020B0604020202020204" pitchFamily="34" charset="0"/>
              <a:cs typeface="Arial" panose="020B0604020202020204" pitchFamily="34" charset="0"/>
            </a:endParaRPr>
          </a:p>
          <a:p>
            <a:pPr marL="0" marR="0" indent="0" algn="l" rtl="0" eaLnBrk="1" fontAlgn="auto" latinLnBrk="0" hangingPunct="1">
              <a:lnSpc>
                <a:spcPct val="107000"/>
              </a:lnSpc>
              <a:buNone/>
              <a:tabLst>
                <a:tab pos="457200" algn="l"/>
              </a:tabLst>
            </a:pPr>
            <a:br>
              <a:rPr lang="fr-CA" sz="1800" b="0" i="0" u="none" strike="noStrike" kern="1200" dirty="0">
                <a:solidFill>
                  <a:srgbClr val="000000"/>
                </a:solidFill>
                <a:effectLst/>
                <a:latin typeface="Arial" panose="020B0604020202020204" pitchFamily="34" charset="0"/>
                <a:cs typeface="Arial" panose="020B0604020202020204" pitchFamily="34" charset="0"/>
              </a:rPr>
            </a:br>
            <a:r>
              <a:rPr lang="fr-CA" sz="1800" b="0" i="0" u="none" strike="noStrike" kern="1200" dirty="0">
                <a:solidFill>
                  <a:srgbClr val="000000"/>
                </a:solidFill>
                <a:effectLst/>
                <a:latin typeface="Arial" panose="020B0604020202020204" pitchFamily="34" charset="0"/>
                <a:cs typeface="Arial" panose="020B0604020202020204" pitchFamily="34" charset="0"/>
              </a:rPr>
              <a:t>All </a:t>
            </a:r>
            <a:r>
              <a:rPr lang="fr-CA" sz="1800" b="0" i="0" u="none" strike="noStrike" kern="1200" dirty="0" err="1">
                <a:solidFill>
                  <a:srgbClr val="000000"/>
                </a:solidFill>
                <a:effectLst/>
                <a:latin typeface="Arial" panose="020B0604020202020204" pitchFamily="34" charset="0"/>
                <a:cs typeface="Arial" panose="020B0604020202020204" pitchFamily="34" charset="0"/>
              </a:rPr>
              <a:t>beings</a:t>
            </a:r>
            <a:r>
              <a:rPr lang="fr-CA" sz="1800" b="0" i="0" u="none" strike="noStrike" kern="1200" dirty="0">
                <a:solidFill>
                  <a:srgbClr val="000000"/>
                </a:solidFill>
                <a:effectLst/>
                <a:latin typeface="Arial" panose="020B0604020202020204" pitchFamily="34" charset="0"/>
                <a:cs typeface="Arial" panose="020B0604020202020204" pitchFamily="34" charset="0"/>
              </a:rPr>
              <a:t> have </a:t>
            </a:r>
            <a:r>
              <a:rPr lang="fr-CA" sz="1800" b="0" i="0" u="none" strike="noStrike" kern="1200" dirty="0" err="1">
                <a:solidFill>
                  <a:srgbClr val="000000"/>
                </a:solidFill>
                <a:effectLst/>
                <a:latin typeface="Arial" panose="020B0604020202020204" pitchFamily="34" charset="0"/>
                <a:cs typeface="Arial" panose="020B0604020202020204" pitchFamily="34" charset="0"/>
              </a:rPr>
              <a:t>legal</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agency</a:t>
            </a:r>
            <a:endParaRPr lang="en-CA" sz="1800" b="0" i="0" u="none" strike="noStrike" dirty="0">
              <a:effectLst/>
              <a:latin typeface="Arial" panose="020B0604020202020204" pitchFamily="34" charset="0"/>
              <a:cs typeface="Arial" panose="020B0604020202020204" pitchFamily="34" charset="0"/>
            </a:endParaRPr>
          </a:p>
          <a:p>
            <a:pPr marL="0" marR="0" indent="0" algn="l" rtl="0" eaLnBrk="1" fontAlgn="auto" latinLnBrk="0" hangingPunct="1">
              <a:lnSpc>
                <a:spcPct val="107000"/>
              </a:lnSpc>
              <a:buNone/>
              <a:tabLst>
                <a:tab pos="457200" algn="l"/>
              </a:tabLst>
            </a:pPr>
            <a:r>
              <a:rPr lang="fr-CA" sz="1800" b="0" i="0" u="none" strike="noStrike" kern="1200" dirty="0">
                <a:solidFill>
                  <a:srgbClr val="000000"/>
                </a:solidFill>
                <a:effectLst/>
                <a:latin typeface="Arial" panose="020B0604020202020204" pitchFamily="34" charset="0"/>
                <a:cs typeface="Arial" panose="020B0604020202020204" pitchFamily="34" charset="0"/>
              </a:rPr>
              <a:t>Land </a:t>
            </a:r>
            <a:r>
              <a:rPr lang="fr-CA" sz="1800" b="0" i="0" u="none" strike="noStrike" kern="1200" dirty="0" err="1">
                <a:solidFill>
                  <a:srgbClr val="000000"/>
                </a:solidFill>
                <a:effectLst/>
                <a:latin typeface="Arial" panose="020B0604020202020204" pitchFamily="34" charset="0"/>
                <a:cs typeface="Arial" panose="020B0604020202020204" pitchFamily="34" charset="0"/>
              </a:rPr>
              <a:t>is</a:t>
            </a:r>
            <a:r>
              <a:rPr lang="fr-CA" sz="1800" b="0" i="0" u="none" strike="noStrike" kern="1200" dirty="0">
                <a:solidFill>
                  <a:srgbClr val="000000"/>
                </a:solidFill>
                <a:effectLst/>
                <a:latin typeface="Arial" panose="020B0604020202020204" pitchFamily="34" charset="0"/>
                <a:cs typeface="Arial" panose="020B0604020202020204" pitchFamily="34" charset="0"/>
              </a:rPr>
              <a:t> a </a:t>
            </a:r>
            <a:r>
              <a:rPr lang="fr-CA" sz="1800" b="0" i="0" u="none" strike="noStrike" kern="1200" dirty="0" err="1">
                <a:solidFill>
                  <a:srgbClr val="000000"/>
                </a:solidFill>
                <a:effectLst/>
                <a:latin typeface="Arial" panose="020B0604020202020204" pitchFamily="34" charset="0"/>
                <a:cs typeface="Arial" panose="020B0604020202020204" pitchFamily="34" charset="0"/>
              </a:rPr>
              <a:t>being</a:t>
            </a:r>
            <a:endParaRPr lang="en-CA" sz="1800" b="0" i="0" u="none" strike="noStrike" dirty="0">
              <a:effectLst/>
              <a:latin typeface="Arial" panose="020B0604020202020204" pitchFamily="34" charset="0"/>
              <a:cs typeface="Arial" panose="020B0604020202020204" pitchFamily="34" charset="0"/>
            </a:endParaRPr>
          </a:p>
          <a:p>
            <a:pPr marL="0" marR="0" indent="0" algn="l" rtl="0" eaLnBrk="1" fontAlgn="auto" latinLnBrk="0" hangingPunct="1">
              <a:lnSpc>
                <a:spcPct val="107000"/>
              </a:lnSpc>
              <a:buNone/>
              <a:tabLst>
                <a:tab pos="457200" algn="l"/>
              </a:tabLst>
            </a:pPr>
            <a:r>
              <a:rPr lang="fr-CA" sz="1800" b="0" i="0" u="none" strike="noStrike" kern="1200" dirty="0">
                <a:solidFill>
                  <a:srgbClr val="000000"/>
                </a:solidFill>
                <a:effectLst/>
                <a:latin typeface="Arial" panose="020B0604020202020204" pitchFamily="34" charset="0"/>
                <a:cs typeface="Arial" panose="020B0604020202020204" pitchFamily="34" charset="0"/>
              </a:rPr>
              <a:t>People </a:t>
            </a:r>
            <a:r>
              <a:rPr lang="fr-CA" sz="1800" b="0" i="0" u="none" strike="noStrike" kern="1200" dirty="0" err="1">
                <a:solidFill>
                  <a:srgbClr val="000000"/>
                </a:solidFill>
                <a:effectLst/>
                <a:latin typeface="Arial" panose="020B0604020202020204" pitchFamily="34" charset="0"/>
                <a:cs typeface="Arial" panose="020B0604020202020204" pitchFamily="34" charset="0"/>
              </a:rPr>
              <a:t>learn</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through</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reason</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sensory</a:t>
            </a:r>
            <a:r>
              <a:rPr lang="fr-CA" sz="1800" b="0" i="0" u="none" strike="noStrike" kern="1200" dirty="0">
                <a:solidFill>
                  <a:srgbClr val="000000"/>
                </a:solidFill>
                <a:effectLst/>
                <a:latin typeface="Arial" panose="020B0604020202020204" pitchFamily="34" charset="0"/>
                <a:cs typeface="Arial" panose="020B0604020202020204" pitchFamily="34" charset="0"/>
              </a:rPr>
              <a:t> input, </a:t>
            </a:r>
            <a:r>
              <a:rPr lang="fr-CA" sz="1800" b="0" i="0" u="none" strike="noStrike" kern="1200" dirty="0" err="1">
                <a:solidFill>
                  <a:srgbClr val="000000"/>
                </a:solidFill>
                <a:effectLst/>
                <a:latin typeface="Arial" panose="020B0604020202020204" pitchFamily="34" charset="0"/>
                <a:cs typeface="Arial" panose="020B0604020202020204" pitchFamily="34" charset="0"/>
              </a:rPr>
              <a:t>emotion</a:t>
            </a:r>
            <a:r>
              <a:rPr lang="fr-CA" sz="1800" b="0" i="0" u="none" strike="noStrike" kern="1200" dirty="0">
                <a:solidFill>
                  <a:srgbClr val="000000"/>
                </a:solidFill>
                <a:effectLst/>
                <a:latin typeface="Arial" panose="020B0604020202020204" pitchFamily="34" charset="0"/>
                <a:cs typeface="Arial" panose="020B0604020202020204" pitchFamily="34" charset="0"/>
              </a:rPr>
              <a:t>, and spiritual </a:t>
            </a:r>
            <a:r>
              <a:rPr lang="fr-CA" sz="1800" b="0" i="0" u="none" strike="noStrike" kern="1200" dirty="0" err="1">
                <a:solidFill>
                  <a:srgbClr val="000000"/>
                </a:solidFill>
                <a:effectLst/>
                <a:latin typeface="Arial" panose="020B0604020202020204" pitchFamily="34" charset="0"/>
                <a:cs typeface="Arial" panose="020B0604020202020204" pitchFamily="34" charset="0"/>
              </a:rPr>
              <a:t>connection</a:t>
            </a:r>
            <a:endParaRPr lang="fr-CA" sz="1800" b="0" i="0" u="none" strike="noStrike" kern="1200" dirty="0">
              <a:solidFill>
                <a:srgbClr val="000000"/>
              </a:solidFill>
              <a:effectLst/>
              <a:latin typeface="Arial" panose="020B0604020202020204" pitchFamily="34" charset="0"/>
              <a:cs typeface="Arial" panose="020B0604020202020204" pitchFamily="34" charset="0"/>
            </a:endParaRPr>
          </a:p>
          <a:p>
            <a:pPr marL="446088" indent="0" algn="l" rtl="0" eaLnBrk="1" fontAlgn="t" latinLnBrk="0" hangingPunct="1">
              <a:lnSpc>
                <a:spcPct val="107000"/>
              </a:lnSpc>
              <a:buNone/>
              <a:tabLst>
                <a:tab pos="457200" algn="l"/>
              </a:tabLst>
            </a:pPr>
            <a:r>
              <a:rPr lang="fr-CA" sz="1800" b="1" i="0" u="sng" strike="noStrike" kern="1200" dirty="0">
                <a:solidFill>
                  <a:srgbClr val="000000"/>
                </a:solidFill>
                <a:effectLst/>
                <a:latin typeface="Arial" panose="020B0604020202020204" pitchFamily="34" charset="0"/>
                <a:cs typeface="Arial" panose="020B0604020202020204" pitchFamily="34" charset="0"/>
              </a:rPr>
              <a:t>Western </a:t>
            </a:r>
            <a:r>
              <a:rPr lang="fr-CA" sz="1800" b="1" i="0" u="sng" strike="noStrike" kern="1200" dirty="0" err="1">
                <a:solidFill>
                  <a:srgbClr val="000000"/>
                </a:solidFill>
                <a:effectLst/>
                <a:latin typeface="Arial" panose="020B0604020202020204" pitchFamily="34" charset="0"/>
                <a:cs typeface="Arial" panose="020B0604020202020204" pitchFamily="34" charset="0"/>
              </a:rPr>
              <a:t>worldview</a:t>
            </a:r>
            <a:endParaRPr lang="en-CA" sz="1800" b="0" i="0" u="none" strike="noStrike" dirty="0">
              <a:effectLst/>
              <a:latin typeface="Arial" panose="020B0604020202020204" pitchFamily="34" charset="0"/>
              <a:cs typeface="Arial" panose="020B0604020202020204" pitchFamily="34" charset="0"/>
            </a:endParaRPr>
          </a:p>
          <a:p>
            <a:pPr marL="446088" marR="0" indent="0" algn="l" rtl="0" eaLnBrk="1" fontAlgn="auto" latinLnBrk="0" hangingPunct="1">
              <a:lnSpc>
                <a:spcPct val="107000"/>
              </a:lnSpc>
              <a:buNone/>
              <a:tabLst>
                <a:tab pos="457200" algn="l"/>
              </a:tabLst>
            </a:pPr>
            <a:r>
              <a:rPr lang="fr-CA" sz="1800" b="0" i="0" u="none" strike="noStrike" kern="1200" dirty="0" err="1">
                <a:solidFill>
                  <a:srgbClr val="000000"/>
                </a:solidFill>
                <a:effectLst/>
                <a:latin typeface="Arial" panose="020B0604020202020204" pitchFamily="34" charset="0"/>
                <a:cs typeface="Arial" panose="020B0604020202020204" pitchFamily="34" charset="0"/>
              </a:rPr>
              <a:t>Treaty</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seeks</a:t>
            </a:r>
            <a:r>
              <a:rPr lang="fr-CA" sz="1800" b="0" i="0" u="none" strike="noStrike" kern="1200" dirty="0">
                <a:solidFill>
                  <a:srgbClr val="000000"/>
                </a:solidFill>
                <a:effectLst/>
                <a:latin typeface="Arial" panose="020B0604020202020204" pitchFamily="34" charset="0"/>
                <a:cs typeface="Arial" panose="020B0604020202020204" pitchFamily="34" charset="0"/>
              </a:rPr>
              <a:t> to </a:t>
            </a:r>
            <a:r>
              <a:rPr lang="fr-CA" sz="1800" b="0" i="0" u="none" strike="noStrike" kern="1200" dirty="0" err="1">
                <a:solidFill>
                  <a:srgbClr val="000000"/>
                </a:solidFill>
                <a:effectLst/>
                <a:latin typeface="Arial" panose="020B0604020202020204" pitchFamily="34" charset="0"/>
                <a:cs typeface="Arial" panose="020B0604020202020204" pitchFamily="34" charset="0"/>
              </a:rPr>
              <a:t>achieve</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certainty</a:t>
            </a:r>
            <a:endParaRPr lang="en-CA" sz="1800" b="0" i="0" u="none" strike="noStrike" dirty="0">
              <a:effectLst/>
              <a:latin typeface="Arial" panose="020B0604020202020204" pitchFamily="34" charset="0"/>
              <a:cs typeface="Arial" panose="020B0604020202020204" pitchFamily="34" charset="0"/>
            </a:endParaRPr>
          </a:p>
          <a:p>
            <a:pPr marL="446088" marR="0" indent="0" algn="l" rtl="0" eaLnBrk="1" fontAlgn="auto" latinLnBrk="0" hangingPunct="1">
              <a:lnSpc>
                <a:spcPct val="107000"/>
              </a:lnSpc>
              <a:buNone/>
              <a:tabLst>
                <a:tab pos="457200" algn="l"/>
              </a:tabLst>
            </a:pPr>
            <a:r>
              <a:rPr lang="fr-CA" sz="1800" b="0" i="0" u="none" strike="noStrike" kern="1200" dirty="0" err="1">
                <a:solidFill>
                  <a:srgbClr val="000000"/>
                </a:solidFill>
                <a:effectLst/>
                <a:latin typeface="Arial" panose="020B0604020202020204" pitchFamily="34" charset="0"/>
                <a:cs typeface="Arial" panose="020B0604020202020204" pitchFamily="34" charset="0"/>
              </a:rPr>
              <a:t>Treaty</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is</a:t>
            </a:r>
            <a:r>
              <a:rPr lang="fr-CA" sz="1800" b="0" i="0" u="none" strike="noStrike" kern="1200" dirty="0">
                <a:solidFill>
                  <a:srgbClr val="000000"/>
                </a:solidFill>
                <a:effectLst/>
                <a:latin typeface="Arial" panose="020B0604020202020204" pitchFamily="34" charset="0"/>
                <a:cs typeface="Arial" panose="020B0604020202020204" pitchFamily="34" charset="0"/>
              </a:rPr>
              <a:t> a </a:t>
            </a:r>
            <a:r>
              <a:rPr lang="fr-CA" sz="1800" b="0" i="0" u="none" strike="noStrike" kern="1200" dirty="0" err="1">
                <a:solidFill>
                  <a:srgbClr val="000000"/>
                </a:solidFill>
                <a:effectLst/>
                <a:latin typeface="Arial" panose="020B0604020202020204" pitchFamily="34" charset="0"/>
                <a:cs typeface="Arial" panose="020B0604020202020204" pitchFamily="34" charset="0"/>
              </a:rPr>
              <a:t>historic</a:t>
            </a:r>
            <a:r>
              <a:rPr lang="fr-CA" sz="1800" b="0" i="0" u="none" strike="noStrike" kern="1200" dirty="0">
                <a:solidFill>
                  <a:srgbClr val="000000"/>
                </a:solidFill>
                <a:effectLst/>
                <a:latin typeface="Arial" panose="020B0604020202020204" pitchFamily="34" charset="0"/>
                <a:cs typeface="Arial" panose="020B0604020202020204" pitchFamily="34" charset="0"/>
              </a:rPr>
              <a:t> agreement</a:t>
            </a:r>
            <a:endParaRPr lang="en-CA" sz="1800" b="0" i="0" u="none" strike="noStrike" dirty="0">
              <a:effectLst/>
              <a:latin typeface="Arial" panose="020B0604020202020204" pitchFamily="34" charset="0"/>
              <a:cs typeface="Arial" panose="020B0604020202020204" pitchFamily="34" charset="0"/>
            </a:endParaRPr>
          </a:p>
          <a:p>
            <a:pPr marL="446088" marR="0" indent="0" algn="l" rtl="0" eaLnBrk="1" fontAlgn="auto" latinLnBrk="0" hangingPunct="1">
              <a:lnSpc>
                <a:spcPct val="107000"/>
              </a:lnSpc>
              <a:buNone/>
              <a:tabLst>
                <a:tab pos="457200" algn="l"/>
              </a:tabLst>
            </a:pPr>
            <a:r>
              <a:rPr lang="fr-CA" sz="1800" b="0" i="0" u="none" strike="noStrike" kern="1200" dirty="0" err="1">
                <a:solidFill>
                  <a:srgbClr val="000000"/>
                </a:solidFill>
                <a:effectLst/>
                <a:latin typeface="Arial" panose="020B0604020202020204" pitchFamily="34" charset="0"/>
                <a:cs typeface="Arial" panose="020B0604020202020204" pitchFamily="34" charset="0"/>
              </a:rPr>
              <a:t>Treaty</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relationships</a:t>
            </a:r>
            <a:r>
              <a:rPr lang="fr-CA" sz="1800" b="0" i="0" u="none" strike="noStrike" kern="1200" dirty="0">
                <a:solidFill>
                  <a:srgbClr val="000000"/>
                </a:solidFill>
                <a:effectLst/>
                <a:latin typeface="Arial" panose="020B0604020202020204" pitchFamily="34" charset="0"/>
                <a:cs typeface="Arial" panose="020B0604020202020204" pitchFamily="34" charset="0"/>
              </a:rPr>
              <a:t> are </a:t>
            </a:r>
            <a:r>
              <a:rPr lang="fr-CA" sz="1800" b="0" i="0" u="none" strike="noStrike" kern="1200" dirty="0" err="1">
                <a:solidFill>
                  <a:srgbClr val="000000"/>
                </a:solidFill>
                <a:effectLst/>
                <a:latin typeface="Arial" panose="020B0604020202020204" pitchFamily="34" charset="0"/>
                <a:cs typeface="Arial" panose="020B0604020202020204" pitchFamily="34" charset="0"/>
              </a:rPr>
              <a:t>imposed</a:t>
            </a:r>
            <a:r>
              <a:rPr lang="fr-CA" sz="1800" b="0" i="0" u="none" strike="noStrike" kern="1200" dirty="0">
                <a:solidFill>
                  <a:srgbClr val="000000"/>
                </a:solidFill>
                <a:effectLst/>
                <a:latin typeface="Arial" panose="020B0604020202020204" pitchFamily="34" charset="0"/>
                <a:cs typeface="Arial" panose="020B0604020202020204" pitchFamily="34" charset="0"/>
              </a:rPr>
              <a:t> and coercive</a:t>
            </a:r>
            <a:endParaRPr lang="en-CA" sz="1800" b="0" i="0" u="none" strike="noStrike" dirty="0">
              <a:effectLst/>
              <a:latin typeface="Arial" panose="020B0604020202020204" pitchFamily="34" charset="0"/>
              <a:cs typeface="Arial" panose="020B0604020202020204" pitchFamily="34" charset="0"/>
            </a:endParaRPr>
          </a:p>
          <a:p>
            <a:pPr marL="446088" marR="0" indent="0" algn="l" rtl="0" eaLnBrk="1" fontAlgn="auto" latinLnBrk="0" hangingPunct="1">
              <a:lnSpc>
                <a:spcPct val="107000"/>
              </a:lnSpc>
              <a:buNone/>
              <a:tabLst>
                <a:tab pos="457200" algn="l"/>
              </a:tabLst>
            </a:pPr>
            <a:br>
              <a:rPr lang="fr-CA" sz="1800" dirty="0">
                <a:solidFill>
                  <a:srgbClr val="000000"/>
                </a:solidFill>
                <a:latin typeface="Arial" panose="020B0604020202020204" pitchFamily="34" charset="0"/>
                <a:cs typeface="Arial" panose="020B0604020202020204" pitchFamily="34" charset="0"/>
              </a:rPr>
            </a:br>
            <a:r>
              <a:rPr lang="fr-CA" sz="1800" dirty="0">
                <a:solidFill>
                  <a:srgbClr val="000000"/>
                </a:solidFill>
                <a:latin typeface="Arial" panose="020B0604020202020204" pitchFamily="34" charset="0"/>
                <a:cs typeface="Arial" panose="020B0604020202020204" pitchFamily="34" charset="0"/>
              </a:rPr>
              <a:t>People are </a:t>
            </a:r>
            <a:r>
              <a:rPr lang="fr-CA" sz="1800" dirty="0" err="1">
                <a:solidFill>
                  <a:srgbClr val="000000"/>
                </a:solidFill>
                <a:latin typeface="Arial" panose="020B0604020202020204" pitchFamily="34" charset="0"/>
                <a:cs typeface="Arial" panose="020B0604020202020204" pitchFamily="34" charset="0"/>
              </a:rPr>
              <a:t>individuals</a:t>
            </a:r>
            <a:r>
              <a:rPr lang="fr-CA" sz="1800" dirty="0">
                <a:solidFill>
                  <a:srgbClr val="000000"/>
                </a:solidFill>
                <a:latin typeface="Arial" panose="020B0604020202020204" pitchFamily="34" charset="0"/>
                <a:cs typeface="Arial" panose="020B0604020202020204" pitchFamily="34" charset="0"/>
              </a:rPr>
              <a:t> and </a:t>
            </a:r>
            <a:r>
              <a:rPr lang="fr-CA" sz="1800" dirty="0" err="1">
                <a:solidFill>
                  <a:srgbClr val="000000"/>
                </a:solidFill>
                <a:latin typeface="Arial" panose="020B0604020202020204" pitchFamily="34" charset="0"/>
                <a:cs typeface="Arial" panose="020B0604020202020204" pitchFamily="34" charset="0"/>
              </a:rPr>
              <a:t>separate</a:t>
            </a:r>
            <a:r>
              <a:rPr lang="fr-CA" sz="1800" dirty="0">
                <a:solidFill>
                  <a:srgbClr val="000000"/>
                </a:solidFill>
                <a:latin typeface="Arial" panose="020B0604020202020204" pitchFamily="34" charset="0"/>
                <a:cs typeface="Arial" panose="020B0604020202020204" pitchFamily="34" charset="0"/>
              </a:rPr>
              <a:t> </a:t>
            </a:r>
            <a:r>
              <a:rPr lang="fr-CA" sz="1800" dirty="0" err="1">
                <a:solidFill>
                  <a:srgbClr val="000000"/>
                </a:solidFill>
                <a:latin typeface="Arial" panose="020B0604020202020204" pitchFamily="34" charset="0"/>
                <a:cs typeface="Arial" panose="020B0604020202020204" pitchFamily="34" charset="0"/>
              </a:rPr>
              <a:t>from</a:t>
            </a:r>
            <a:r>
              <a:rPr lang="fr-CA" sz="1800" dirty="0">
                <a:solidFill>
                  <a:srgbClr val="000000"/>
                </a:solidFill>
                <a:latin typeface="Arial" panose="020B0604020202020204" pitchFamily="34" charset="0"/>
                <a:cs typeface="Arial" panose="020B0604020202020204" pitchFamily="34" charset="0"/>
              </a:rPr>
              <a:t> the land</a:t>
            </a:r>
          </a:p>
          <a:p>
            <a:pPr marL="446088" marR="0" indent="0" algn="l" rtl="0" eaLnBrk="1" fontAlgn="auto" latinLnBrk="0" hangingPunct="1">
              <a:lnSpc>
                <a:spcPct val="107000"/>
              </a:lnSpc>
              <a:buNone/>
              <a:tabLst>
                <a:tab pos="457200" algn="l"/>
              </a:tabLst>
            </a:pPr>
            <a:r>
              <a:rPr lang="fr-CA" sz="1800" b="0" i="0" u="none" strike="noStrike" kern="1200" dirty="0" err="1">
                <a:solidFill>
                  <a:srgbClr val="000000"/>
                </a:solidFill>
                <a:effectLst/>
                <a:latin typeface="Arial" panose="020B0604020202020204" pitchFamily="34" charset="0"/>
                <a:cs typeface="Arial" panose="020B0604020202020204" pitchFamily="34" charset="0"/>
              </a:rPr>
              <a:t>Only</a:t>
            </a:r>
            <a:r>
              <a:rPr lang="fr-CA" sz="1800" b="0" i="0" u="none" strike="noStrike" kern="1200" dirty="0">
                <a:solidFill>
                  <a:srgbClr val="000000"/>
                </a:solidFill>
                <a:effectLst/>
                <a:latin typeface="Arial" panose="020B0604020202020204" pitchFamily="34" charset="0"/>
                <a:cs typeface="Arial" panose="020B0604020202020204" pitchFamily="34" charset="0"/>
              </a:rPr>
              <a:t> certain </a:t>
            </a:r>
            <a:r>
              <a:rPr lang="fr-CA" sz="1800" b="0" i="0" u="none" strike="noStrike" kern="1200" dirty="0" err="1">
                <a:solidFill>
                  <a:srgbClr val="000000"/>
                </a:solidFill>
                <a:effectLst/>
                <a:latin typeface="Arial" panose="020B0604020202020204" pitchFamily="34" charset="0"/>
                <a:cs typeface="Arial" panose="020B0604020202020204" pitchFamily="34" charset="0"/>
              </a:rPr>
              <a:t>human</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beings</a:t>
            </a:r>
            <a:r>
              <a:rPr lang="fr-CA" sz="1800" b="0" i="0" u="none" strike="noStrike" kern="1200" dirty="0">
                <a:solidFill>
                  <a:srgbClr val="000000"/>
                </a:solidFill>
                <a:effectLst/>
                <a:latin typeface="Arial" panose="020B0604020202020204" pitchFamily="34" charset="0"/>
                <a:cs typeface="Arial" panose="020B0604020202020204" pitchFamily="34" charset="0"/>
              </a:rPr>
              <a:t> have </a:t>
            </a:r>
            <a:r>
              <a:rPr lang="fr-CA" sz="1800" b="0" i="0" u="none" strike="noStrike" kern="1200" dirty="0" err="1">
                <a:solidFill>
                  <a:srgbClr val="000000"/>
                </a:solidFill>
                <a:effectLst/>
                <a:latin typeface="Arial" panose="020B0604020202020204" pitchFamily="34" charset="0"/>
                <a:cs typeface="Arial" panose="020B0604020202020204" pitchFamily="34" charset="0"/>
              </a:rPr>
              <a:t>legal</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agency</a:t>
            </a:r>
            <a:endParaRPr lang="en-CA" sz="1800" b="0" i="0" u="none" strike="noStrike" dirty="0">
              <a:effectLst/>
              <a:latin typeface="Arial" panose="020B0604020202020204" pitchFamily="34" charset="0"/>
              <a:cs typeface="Arial" panose="020B0604020202020204" pitchFamily="34" charset="0"/>
            </a:endParaRPr>
          </a:p>
          <a:p>
            <a:pPr marL="446088" marR="0" indent="0" algn="l" rtl="0" eaLnBrk="1" fontAlgn="auto" latinLnBrk="0" hangingPunct="1">
              <a:lnSpc>
                <a:spcPct val="107000"/>
              </a:lnSpc>
              <a:buNone/>
              <a:tabLst>
                <a:tab pos="457200" algn="l"/>
              </a:tabLst>
            </a:pPr>
            <a:r>
              <a:rPr lang="fr-CA" sz="1800" b="0" i="0" u="none" strike="noStrike" kern="1200" dirty="0">
                <a:solidFill>
                  <a:srgbClr val="000000"/>
                </a:solidFill>
                <a:effectLst/>
                <a:latin typeface="Arial" panose="020B0604020202020204" pitchFamily="34" charset="0"/>
                <a:cs typeface="Arial" panose="020B0604020202020204" pitchFamily="34" charset="0"/>
              </a:rPr>
              <a:t>Land </a:t>
            </a:r>
            <a:r>
              <a:rPr lang="fr-CA" sz="1800" b="0" i="0" u="none" strike="noStrike" kern="1200" dirty="0" err="1">
                <a:solidFill>
                  <a:srgbClr val="000000"/>
                </a:solidFill>
                <a:effectLst/>
                <a:latin typeface="Arial" panose="020B0604020202020204" pitchFamily="34" charset="0"/>
                <a:cs typeface="Arial" panose="020B0604020202020204" pitchFamily="34" charset="0"/>
              </a:rPr>
              <a:t>is</a:t>
            </a:r>
            <a:r>
              <a:rPr lang="fr-CA" sz="1800" b="0" i="0" u="none" strike="noStrike" kern="1200" dirty="0">
                <a:solidFill>
                  <a:srgbClr val="000000"/>
                </a:solidFill>
                <a:effectLst/>
                <a:latin typeface="Arial" panose="020B0604020202020204" pitchFamily="34" charset="0"/>
                <a:cs typeface="Arial" panose="020B0604020202020204" pitchFamily="34" charset="0"/>
              </a:rPr>
              <a:t> a </a:t>
            </a:r>
            <a:r>
              <a:rPr lang="fr-CA" sz="1800" b="0" i="0" u="none" strike="noStrike" kern="1200" dirty="0" err="1">
                <a:solidFill>
                  <a:srgbClr val="000000"/>
                </a:solidFill>
                <a:effectLst/>
                <a:latin typeface="Arial" panose="020B0604020202020204" pitchFamily="34" charset="0"/>
                <a:cs typeface="Arial" panose="020B0604020202020204" pitchFamily="34" charset="0"/>
              </a:rPr>
              <a:t>commodity</a:t>
            </a:r>
            <a:endParaRPr lang="en-CA" sz="1800" b="0" i="0" u="none" strike="noStrike" dirty="0">
              <a:effectLst/>
              <a:latin typeface="Arial" panose="020B0604020202020204" pitchFamily="34" charset="0"/>
              <a:cs typeface="Arial" panose="020B0604020202020204" pitchFamily="34" charset="0"/>
            </a:endParaRPr>
          </a:p>
          <a:p>
            <a:pPr marL="446088" marR="0" indent="0" algn="l" rtl="0" eaLnBrk="1" fontAlgn="auto" latinLnBrk="0" hangingPunct="1">
              <a:lnSpc>
                <a:spcPct val="107000"/>
              </a:lnSpc>
              <a:buNone/>
              <a:tabLst>
                <a:tab pos="457200" algn="l"/>
              </a:tabLst>
            </a:pPr>
            <a:r>
              <a:rPr lang="fr-CA" sz="1800" b="0" i="0" u="none" strike="noStrike" kern="1200" dirty="0">
                <a:solidFill>
                  <a:srgbClr val="000000"/>
                </a:solidFill>
                <a:effectLst/>
                <a:latin typeface="Arial" panose="020B0604020202020204" pitchFamily="34" charset="0"/>
                <a:cs typeface="Arial" panose="020B0604020202020204" pitchFamily="34" charset="0"/>
              </a:rPr>
              <a:t>People </a:t>
            </a:r>
            <a:r>
              <a:rPr lang="fr-CA" sz="1800" b="0" i="0" u="none" strike="noStrike" kern="1200" dirty="0" err="1">
                <a:solidFill>
                  <a:srgbClr val="000000"/>
                </a:solidFill>
                <a:effectLst/>
                <a:latin typeface="Arial" panose="020B0604020202020204" pitchFamily="34" charset="0"/>
                <a:cs typeface="Arial" panose="020B0604020202020204" pitchFamily="34" charset="0"/>
              </a:rPr>
              <a:t>learn</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through</a:t>
            </a:r>
            <a:r>
              <a:rPr lang="fr-CA" sz="1800" b="0" i="0" u="none" strike="noStrike" kern="1200" dirty="0">
                <a:solidFill>
                  <a:srgbClr val="000000"/>
                </a:solidFill>
                <a:effectLst/>
                <a:latin typeface="Arial" panose="020B0604020202020204" pitchFamily="34" charset="0"/>
                <a:cs typeface="Arial" panose="020B0604020202020204" pitchFamily="34" charset="0"/>
              </a:rPr>
              <a:t> </a:t>
            </a:r>
            <a:r>
              <a:rPr lang="fr-CA" sz="1800" b="0" i="0" u="none" strike="noStrike" kern="1200" dirty="0" err="1">
                <a:solidFill>
                  <a:srgbClr val="000000"/>
                </a:solidFill>
                <a:effectLst/>
                <a:latin typeface="Arial" panose="020B0604020202020204" pitchFamily="34" charset="0"/>
                <a:cs typeface="Arial" panose="020B0604020202020204" pitchFamily="34" charset="0"/>
              </a:rPr>
              <a:t>reason</a:t>
            </a:r>
            <a:endParaRPr lang="en-CA" sz="1800" b="0" i="0" u="none" strike="noStrike" dirty="0">
              <a:effectLst/>
              <a:latin typeface="Arial" panose="020B0604020202020204" pitchFamily="34" charset="0"/>
              <a:cs typeface="Arial" panose="020B0604020202020204" pitchFamily="34" charset="0"/>
            </a:endParaRPr>
          </a:p>
          <a:p>
            <a:endParaRPr lang="en-CA"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0643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606796-2EE8-C867-79D9-0DDE2B07707B}"/>
              </a:ext>
            </a:extLst>
          </p:cNvPr>
          <p:cNvSpPr>
            <a:spLocks noGrp="1"/>
          </p:cNvSpPr>
          <p:nvPr>
            <p:ph type="title"/>
          </p:nvPr>
        </p:nvSpPr>
        <p:spPr>
          <a:xfrm>
            <a:off x="572493" y="238539"/>
            <a:ext cx="11018520" cy="1434415"/>
          </a:xfrm>
        </p:spPr>
        <p:txBody>
          <a:bodyPr anchor="b">
            <a:normAutofit/>
          </a:bodyPr>
          <a:lstStyle/>
          <a:p>
            <a:r>
              <a:rPr lang="fr-CA" sz="4600" dirty="0" err="1">
                <a:latin typeface="Arial" panose="020B0604020202020204" pitchFamily="34" charset="0"/>
                <a:cs typeface="Arial" panose="020B0604020202020204" pitchFamily="34" charset="0"/>
              </a:rPr>
              <a:t>Reclaiming</a:t>
            </a:r>
            <a:r>
              <a:rPr lang="fr-CA" sz="4600" dirty="0">
                <a:latin typeface="Arial" panose="020B0604020202020204" pitchFamily="34" charset="0"/>
                <a:cs typeface="Arial" panose="020B0604020202020204" pitchFamily="34" charset="0"/>
              </a:rPr>
              <a:t> </a:t>
            </a:r>
            <a:r>
              <a:rPr lang="fr-CA" sz="4600" dirty="0" err="1">
                <a:latin typeface="Arial" panose="020B0604020202020204" pitchFamily="34" charset="0"/>
                <a:cs typeface="Arial" panose="020B0604020202020204" pitchFamily="34" charset="0"/>
              </a:rPr>
              <a:t>Tlicho</a:t>
            </a:r>
            <a:r>
              <a:rPr lang="fr-CA" sz="4600" dirty="0">
                <a:latin typeface="Arial" panose="020B0604020202020204" pitchFamily="34" charset="0"/>
                <a:cs typeface="Arial" panose="020B0604020202020204" pitchFamily="34" charset="0"/>
              </a:rPr>
              <a:t> </a:t>
            </a:r>
            <a:r>
              <a:rPr lang="fr-CA" sz="4600" dirty="0" err="1">
                <a:latin typeface="Arial" panose="020B0604020202020204" pitchFamily="34" charset="0"/>
                <a:cs typeface="Arial" panose="020B0604020202020204" pitchFamily="34" charset="0"/>
              </a:rPr>
              <a:t>fullness</a:t>
            </a:r>
            <a:r>
              <a:rPr lang="fr-CA" sz="4600" dirty="0">
                <a:latin typeface="Arial" panose="020B0604020202020204" pitchFamily="34" charset="0"/>
                <a:cs typeface="Arial" panose="020B0604020202020204" pitchFamily="34" charset="0"/>
              </a:rPr>
              <a:t>, </a:t>
            </a:r>
            <a:br>
              <a:rPr lang="fr-CA" sz="4600" dirty="0">
                <a:latin typeface="Arial" panose="020B0604020202020204" pitchFamily="34" charset="0"/>
                <a:cs typeface="Arial" panose="020B0604020202020204" pitchFamily="34" charset="0"/>
              </a:rPr>
            </a:br>
            <a:r>
              <a:rPr lang="fr-CA" sz="4600" dirty="0" err="1">
                <a:latin typeface="Arial" panose="020B0604020202020204" pitchFamily="34" charset="0"/>
                <a:cs typeface="Arial" panose="020B0604020202020204" pitchFamily="34" charset="0"/>
              </a:rPr>
              <a:t>implementing</a:t>
            </a:r>
            <a:r>
              <a:rPr lang="fr-CA" sz="4600" dirty="0">
                <a:latin typeface="Arial" panose="020B0604020202020204" pitchFamily="34" charset="0"/>
                <a:cs typeface="Arial" panose="020B0604020202020204" pitchFamily="34" charset="0"/>
              </a:rPr>
              <a:t> </a:t>
            </a:r>
            <a:r>
              <a:rPr lang="fr-CA" sz="4600" dirty="0" err="1">
                <a:latin typeface="Arial" panose="020B0604020202020204" pitchFamily="34" charset="0"/>
                <a:cs typeface="Arial" panose="020B0604020202020204" pitchFamily="34" charset="0"/>
              </a:rPr>
              <a:t>treaty</a:t>
            </a:r>
            <a:endParaRPr lang="en-CA" sz="4600" dirty="0">
              <a:latin typeface="Arial" panose="020B0604020202020204" pitchFamily="34" charset="0"/>
              <a:cs typeface="Arial" panose="020B0604020202020204" pitchFamily="34" charset="0"/>
            </a:endParaRPr>
          </a:p>
        </p:txBody>
      </p:sp>
      <p:sp>
        <p:nvSpPr>
          <p:cNvPr id="1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860197E-788C-B06C-D0BA-2E26D117391E}"/>
              </a:ext>
            </a:extLst>
          </p:cNvPr>
          <p:cNvSpPr>
            <a:spLocks noGrp="1"/>
          </p:cNvSpPr>
          <p:nvPr>
            <p:ph idx="1"/>
          </p:nvPr>
        </p:nvSpPr>
        <p:spPr>
          <a:xfrm>
            <a:off x="572493" y="2071316"/>
            <a:ext cx="6713552" cy="4119172"/>
          </a:xfrm>
        </p:spPr>
        <p:txBody>
          <a:bodyPr anchor="t">
            <a:normAutofit/>
          </a:bodyPr>
          <a:lstStyle/>
          <a:p>
            <a:pPr marL="0" indent="0">
              <a:buNone/>
            </a:pPr>
            <a:r>
              <a:rPr lang="en-CA" sz="1700" i="1" dirty="0">
                <a:effectLst/>
                <a:latin typeface="Arial" panose="020B0604020202020204" pitchFamily="34" charset="0"/>
                <a:ea typeface="Calibri" panose="020F0502020204030204" pitchFamily="34" charset="0"/>
              </a:rPr>
              <a:t>My siblings and I were sent to residential school. There, we were taught that our way of life is worthless, bad. So during that time, and for a long period afterwards, we stopped talking to each other. In the 1980s, I decided to buy a piece of land near a lake to build a cabin. I couldn’t do it alone, so I asked my family for help. As we worked together, the wall of ice that residential school had erected between us began to thaw. We slowly began to warm up to each other, to speak, sometimes even in our language. Before the cabin was even finished, my parents moved in. They started to share with us about the trees in the area and the animals that could be found. They set things up to dry the fish they caught. My parents have since passed on, but this plot of land has remained in my family, sustaining our physical and mental wellbeing and strengthening our connection to our land, language, culture, and way of life. </a:t>
            </a:r>
            <a:endParaRPr lang="en-CA" sz="1700" i="1" dirty="0"/>
          </a:p>
        </p:txBody>
      </p:sp>
      <p:pic>
        <p:nvPicPr>
          <p:cNvPr id="5" name="Picture 4" descr="A person standing in front of a whiteboard&#10;&#10;AI-generated content may be incorrect.">
            <a:extLst>
              <a:ext uri="{FF2B5EF4-FFF2-40B4-BE49-F238E27FC236}">
                <a16:creationId xmlns:a16="http://schemas.microsoft.com/office/drawing/2014/main" id="{30C6F021-E998-04D0-5174-C9762B888B8D}"/>
              </a:ext>
            </a:extLst>
          </p:cNvPr>
          <p:cNvPicPr>
            <a:picLocks noChangeAspect="1"/>
          </p:cNvPicPr>
          <p:nvPr/>
        </p:nvPicPr>
        <p:blipFill>
          <a:blip r:embed="rId3">
            <a:extLst>
              <a:ext uri="{28A0092B-C50C-407E-A947-70E740481C1C}">
                <a14:useLocalDpi xmlns:a14="http://schemas.microsoft.com/office/drawing/2010/main" val="0"/>
              </a:ext>
            </a:extLst>
          </a:blip>
          <a:srcRect l="10737" r="-2" b="-2"/>
          <a:stretch/>
        </p:blipFill>
        <p:spPr>
          <a:xfrm>
            <a:off x="7675658" y="2093976"/>
            <a:ext cx="3941064" cy="4096512"/>
          </a:xfrm>
          <a:prstGeom prst="rect">
            <a:avLst/>
          </a:prstGeom>
        </p:spPr>
      </p:pic>
    </p:spTree>
    <p:extLst>
      <p:ext uri="{BB962C8B-B14F-4D97-AF65-F5344CB8AC3E}">
        <p14:creationId xmlns:p14="http://schemas.microsoft.com/office/powerpoint/2010/main" val="2439261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E6C5A2-E3B2-0411-65A9-910764C85CC9}"/>
              </a:ext>
            </a:extLst>
          </p:cNvPr>
          <p:cNvSpPr>
            <a:spLocks noGrp="1"/>
          </p:cNvSpPr>
          <p:nvPr>
            <p:ph type="title"/>
          </p:nvPr>
        </p:nvSpPr>
        <p:spPr>
          <a:xfrm>
            <a:off x="572493" y="238539"/>
            <a:ext cx="11047013" cy="1434415"/>
          </a:xfrm>
        </p:spPr>
        <p:txBody>
          <a:bodyPr anchor="b">
            <a:normAutofit/>
          </a:bodyPr>
          <a:lstStyle/>
          <a:p>
            <a:r>
              <a:rPr lang="fr-CA" sz="5400" dirty="0" err="1">
                <a:latin typeface="Arial" panose="020B0604020202020204" pitchFamily="34" charset="0"/>
                <a:cs typeface="Arial" panose="020B0604020202020204" pitchFamily="34" charset="0"/>
              </a:rPr>
              <a:t>Relationships</a:t>
            </a:r>
            <a:r>
              <a:rPr lang="fr-CA" sz="5400" dirty="0">
                <a:latin typeface="Arial" panose="020B0604020202020204" pitchFamily="34" charset="0"/>
                <a:cs typeface="Arial" panose="020B0604020202020204" pitchFamily="34" charset="0"/>
              </a:rPr>
              <a:t> </a:t>
            </a:r>
            <a:r>
              <a:rPr lang="fr-CA" sz="5400" dirty="0" err="1">
                <a:latin typeface="Arial" panose="020B0604020202020204" pitchFamily="34" charset="0"/>
                <a:cs typeface="Arial" panose="020B0604020202020204" pitchFamily="34" charset="0"/>
              </a:rPr>
              <a:t>between</a:t>
            </a:r>
            <a:r>
              <a:rPr lang="fr-CA" sz="5400" dirty="0">
                <a:latin typeface="Arial" panose="020B0604020202020204" pitchFamily="34" charset="0"/>
                <a:cs typeface="Arial" panose="020B0604020202020204" pitchFamily="34" charset="0"/>
              </a:rPr>
              <a:t> people</a:t>
            </a:r>
            <a:endParaRPr lang="en-CA" sz="5400" dirty="0">
              <a:latin typeface="Arial" panose="020B0604020202020204" pitchFamily="34" charset="0"/>
              <a:cs typeface="Arial" panose="020B0604020202020204" pitchFamily="34" charset="0"/>
            </a:endParaRPr>
          </a:p>
        </p:txBody>
      </p:sp>
      <p:sp>
        <p:nvSpPr>
          <p:cNvPr id="16"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tent lit up at night&#10;&#10;AI-generated content may be incorrect.">
            <a:extLst>
              <a:ext uri="{FF2B5EF4-FFF2-40B4-BE49-F238E27FC236}">
                <a16:creationId xmlns:a16="http://schemas.microsoft.com/office/drawing/2014/main" id="{F5FED707-DC32-7223-974A-AC5F8815CD68}"/>
              </a:ext>
            </a:extLst>
          </p:cNvPr>
          <p:cNvPicPr>
            <a:picLocks noChangeAspect="1"/>
          </p:cNvPicPr>
          <p:nvPr/>
        </p:nvPicPr>
        <p:blipFill>
          <a:blip r:embed="rId2">
            <a:extLst>
              <a:ext uri="{28A0092B-C50C-407E-A947-70E740481C1C}">
                <a14:useLocalDpi xmlns:a14="http://schemas.microsoft.com/office/drawing/2010/main" val="0"/>
              </a:ext>
            </a:extLst>
          </a:blip>
          <a:srcRect l="31187"/>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E141F694-392B-A66D-A3B2-1E5CC15D171A}"/>
              </a:ext>
            </a:extLst>
          </p:cNvPr>
          <p:cNvSpPr>
            <a:spLocks noGrp="1"/>
          </p:cNvSpPr>
          <p:nvPr>
            <p:ph idx="1"/>
          </p:nvPr>
        </p:nvSpPr>
        <p:spPr>
          <a:xfrm>
            <a:off x="4905955" y="2071316"/>
            <a:ext cx="6713552" cy="4114800"/>
          </a:xfrm>
        </p:spPr>
        <p:txBody>
          <a:bodyPr anchor="t">
            <a:normAutofit/>
          </a:bodyPr>
          <a:lstStyle/>
          <a:p>
            <a:pPr marL="0" indent="0">
              <a:buNone/>
            </a:pPr>
            <a:r>
              <a:rPr lang="en-CA" sz="2300" i="1" dirty="0" err="1">
                <a:effectLst/>
                <a:latin typeface="Arial" panose="020B0604020202020204" pitchFamily="34" charset="0"/>
                <a:ea typeface="Calibri" panose="020F0502020204030204" pitchFamily="34" charset="0"/>
                <a:cs typeface="Arial" panose="020B0604020202020204" pitchFamily="34" charset="0"/>
              </a:rPr>
              <a:t>Edzo</a:t>
            </a:r>
            <a:r>
              <a:rPr lang="en-CA" sz="2300" i="1" dirty="0">
                <a:effectLst/>
                <a:latin typeface="Arial" panose="020B0604020202020204" pitchFamily="34" charset="0"/>
                <a:ea typeface="Calibri" panose="020F0502020204030204" pitchFamily="34" charset="0"/>
                <a:cs typeface="Arial" panose="020B0604020202020204" pitchFamily="34" charset="0"/>
              </a:rPr>
              <a:t> of the </a:t>
            </a:r>
            <a:r>
              <a:rPr lang="en-CA" sz="2300" i="1" dirty="0" err="1">
                <a:latin typeface="Arial" panose="020B0604020202020204" pitchFamily="34" charset="0"/>
                <a:cs typeface="Arial" panose="020B0604020202020204" pitchFamily="34" charset="0"/>
              </a:rPr>
              <a:t>Tłı̨chǫ</a:t>
            </a:r>
            <a:r>
              <a:rPr lang="en-CA" sz="2300" i="1" dirty="0">
                <a:effectLst/>
                <a:latin typeface="Arial" panose="020B0604020202020204" pitchFamily="34" charset="0"/>
                <a:ea typeface="Calibri" panose="020F0502020204030204" pitchFamily="34" charset="0"/>
                <a:cs typeface="Arial" panose="020B0604020202020204" pitchFamily="34" charset="0"/>
              </a:rPr>
              <a:t> and </a:t>
            </a:r>
            <a:r>
              <a:rPr lang="en-CA" sz="2300" i="1" dirty="0" err="1">
                <a:effectLst/>
                <a:latin typeface="Arial" panose="020B0604020202020204" pitchFamily="34" charset="0"/>
                <a:ea typeface="Calibri" panose="020F0502020204030204" pitchFamily="34" charset="0"/>
                <a:cs typeface="Arial" panose="020B0604020202020204" pitchFamily="34" charset="0"/>
              </a:rPr>
              <a:t>Akaitcho</a:t>
            </a:r>
            <a:r>
              <a:rPr lang="en-CA" sz="2300" i="1" dirty="0">
                <a:effectLst/>
                <a:latin typeface="Arial" panose="020B0604020202020204" pitchFamily="34" charset="0"/>
                <a:ea typeface="Calibri" panose="020F0502020204030204" pitchFamily="34" charset="0"/>
                <a:cs typeface="Arial" panose="020B0604020202020204" pitchFamily="34" charset="0"/>
              </a:rPr>
              <a:t> of the Yellowknife Dene made peace near </a:t>
            </a:r>
            <a:r>
              <a:rPr lang="en-CA" sz="2300" i="1" dirty="0" err="1">
                <a:effectLst/>
                <a:latin typeface="Arial" panose="020B0604020202020204" pitchFamily="34" charset="0"/>
                <a:ea typeface="Calibri" panose="020F0502020204030204" pitchFamily="34" charset="0"/>
                <a:cs typeface="Arial" panose="020B0604020202020204" pitchFamily="34" charset="0"/>
              </a:rPr>
              <a:t>Gots’ǫkàtı</a:t>
            </a:r>
            <a:r>
              <a:rPr lang="en-CA" sz="2300" i="1" dirty="0">
                <a:effectLst/>
                <a:latin typeface="Arial" panose="020B0604020202020204" pitchFamily="34" charset="0"/>
                <a:ea typeface="Calibri" panose="020F0502020204030204" pitchFamily="34" charset="0"/>
                <a:cs typeface="Arial" panose="020B0604020202020204" pitchFamily="34" charset="0"/>
              </a:rPr>
              <a:t>̀ (Mesa Lake) in the early 1800s, on condition that we would respect one another. They had a feast and drum dance that lasted for many days. The people danced so hard that the circle pounded into the ground can be seen to this day at </a:t>
            </a:r>
            <a:r>
              <a:rPr lang="en-CA" sz="2300" i="1" dirty="0" err="1">
                <a:effectLst/>
                <a:latin typeface="Arial" panose="020B0604020202020204" pitchFamily="34" charset="0"/>
                <a:ea typeface="Calibri" panose="020F0502020204030204" pitchFamily="34" charset="0"/>
                <a:cs typeface="Arial" panose="020B0604020202020204" pitchFamily="34" charset="0"/>
              </a:rPr>
              <a:t>Gots’ǫkàtı</a:t>
            </a:r>
            <a:r>
              <a:rPr lang="en-CA" sz="2300" i="1" dirty="0">
                <a:effectLst/>
                <a:latin typeface="Arial" panose="020B0604020202020204" pitchFamily="34" charset="0"/>
                <a:ea typeface="Calibri" panose="020F0502020204030204" pitchFamily="34" charset="0"/>
                <a:cs typeface="Arial" panose="020B0604020202020204" pitchFamily="34" charset="0"/>
              </a:rPr>
              <a:t>̀.</a:t>
            </a:r>
          </a:p>
          <a:p>
            <a:endParaRPr lang="en-CA" sz="2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9269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5F28DA81B7C14C8300CD7352416C6A" ma:contentTypeVersion="19" ma:contentTypeDescription="Create a new document." ma:contentTypeScope="" ma:versionID="0cf292e67af545f681c065fd27eb7543">
  <xsd:schema xmlns:xsd="http://www.w3.org/2001/XMLSchema" xmlns:xs="http://www.w3.org/2001/XMLSchema" xmlns:p="http://schemas.microsoft.com/office/2006/metadata/properties" xmlns:ns2="12a671ba-ea41-4148-8fe9-a3c4f1f26b14" xmlns:ns3="59dc84c8-5de7-47f4-8568-2d4b64abe929" targetNamespace="http://schemas.microsoft.com/office/2006/metadata/properties" ma:root="true" ma:fieldsID="196a29187b2331d8602d0dd32d88bf2a" ns2:_="" ns3:_="">
    <xsd:import namespace="12a671ba-ea41-4148-8fe9-a3c4f1f26b14"/>
    <xsd:import namespace="59dc84c8-5de7-47f4-8568-2d4b64abe92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OCR" minOccurs="0"/>
                <xsd:element ref="ns2:MediaServiceLocatio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a671ba-ea41-4148-8fe9-a3c4f1f26b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e291170-b13b-4b7a-a85a-b2f384cdc1d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dc84c8-5de7-47f4-8568-2d4b64abe929"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5028756-2a3d-43dc-a997-5aa08d7e1c47}" ma:internalName="TaxCatchAll" ma:showField="CatchAllData" ma:web="59dc84c8-5de7-47f4-8568-2d4b64abe929">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2a671ba-ea41-4148-8fe9-a3c4f1f26b14">
      <Terms xmlns="http://schemas.microsoft.com/office/infopath/2007/PartnerControls"/>
    </lcf76f155ced4ddcb4097134ff3c332f>
    <TaxCatchAll xmlns="59dc84c8-5de7-47f4-8568-2d4b64abe929" xsi:nil="true"/>
  </documentManagement>
</p:properties>
</file>

<file path=customXml/itemProps1.xml><?xml version="1.0" encoding="utf-8"?>
<ds:datastoreItem xmlns:ds="http://schemas.openxmlformats.org/officeDocument/2006/customXml" ds:itemID="{F43988B9-7CA8-4692-87F2-C75EB16F6239}"/>
</file>

<file path=customXml/itemProps2.xml><?xml version="1.0" encoding="utf-8"?>
<ds:datastoreItem xmlns:ds="http://schemas.openxmlformats.org/officeDocument/2006/customXml" ds:itemID="{33FD0FA6-FA8A-4A09-9363-B2C8062D81BA}"/>
</file>

<file path=customXml/itemProps3.xml><?xml version="1.0" encoding="utf-8"?>
<ds:datastoreItem xmlns:ds="http://schemas.openxmlformats.org/officeDocument/2006/customXml" ds:itemID="{97E54640-1759-4642-BBDF-0AD1651381BA}"/>
</file>

<file path=docProps/app.xml><?xml version="1.0" encoding="utf-8"?>
<Properties xmlns="http://schemas.openxmlformats.org/officeDocument/2006/extended-properties" xmlns:vt="http://schemas.openxmlformats.org/officeDocument/2006/docPropsVTypes">
  <TotalTime>3878</TotalTime>
  <Words>1143</Words>
  <Application>Microsoft Office PowerPoint</Application>
  <PresentationFormat>Widescreen</PresentationFormat>
  <Paragraphs>69</Paragraphs>
  <Slides>17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 Theme</vt:lpstr>
      <vt:lpstr>Gonàowo Reclaiming Tłı̨chǫ Fullness  for Treaty Implementation  </vt:lpstr>
      <vt:lpstr>A roadmap to treaty implementation</vt:lpstr>
      <vt:lpstr>Tłı̨chǫ fullness</vt:lpstr>
      <vt:lpstr>A roadmap to treaty implementation</vt:lpstr>
      <vt:lpstr>Place names</vt:lpstr>
      <vt:lpstr>Weyèedii stories</vt:lpstr>
      <vt:lpstr>Stories of relations between people and animals</vt:lpstr>
      <vt:lpstr>The travels of Yamǫǫ̀zha</vt:lpstr>
      <vt:lpstr>Inventory of the landscape</vt:lpstr>
      <vt:lpstr>Decolonizing treaty implementation</vt:lpstr>
      <vt:lpstr>Engagement with Canadian governments and policy</vt:lpstr>
      <vt:lpstr>PowerPoint Presentation</vt:lpstr>
      <vt:lpstr>Tłı̨chǫ-led research and education</vt:lpstr>
      <vt:lpstr>Masì cho   Thank you</vt:lpstr>
      <vt:lpstr>Diatopical hermeneutics</vt:lpstr>
      <vt:lpstr>Reclaiming Tlicho fullness,  implementing treaty</vt:lpstr>
      <vt:lpstr>Relationships between people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Vanessa Udy</dc:creator>
  <cp:lastModifiedBy>Vanessa Udy</cp:lastModifiedBy>
  <cp:revision>3</cp:revision>
  <dcterms:created xsi:type="dcterms:W3CDTF">2025-02-21T16:09:54Z</dcterms:created>
  <dcterms:modified xsi:type="dcterms:W3CDTF">2025-02-26T17:33:00Z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0x010100715F28DA81B7C14C8300CD7352416C6A</vt:lpwstr>
  </property>
  <property fmtid="{D5CDD505-2E9C-101B-9397-08002B2CF9AE}" pid="3" name="MediaServiceImageTags">
    <vt:lpwstr/>
  </property>
</Properties>
</file>